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64.xml" ContentType="application/vnd.openxmlformats-officedocument.presentationml.tags+xml"/>
  <Override PartName="/ppt/notesSlides/notesSlide1.xml" ContentType="application/vnd.openxmlformats-officedocument.presentationml.notesSlide+xml"/>
  <Override PartName="/ppt/comments/modernComment_479_D4033BA2.xml" ContentType="application/vnd.ms-powerpoint.comments+xml"/>
  <Override PartName="/ppt/notesSlides/notesSlide2.xml" ContentType="application/vnd.openxmlformats-officedocument.presentationml.notesSlide+xml"/>
  <Override PartName="/ppt/tags/tag65.xml" ContentType="application/vnd.openxmlformats-officedocument.presentationml.tags+xml"/>
  <Override PartName="/ppt/notesSlides/notesSlide3.xml" ContentType="application/vnd.openxmlformats-officedocument.presentationml.notesSlide+xml"/>
  <Override PartName="/ppt/comments/modernComment_104_E579E4DC.xml" ContentType="application/vnd.ms-powerpoint.comments+xml"/>
  <Override PartName="/ppt/tags/tag66.xml" ContentType="application/vnd.openxmlformats-officedocument.presentationml.tags+xml"/>
  <Override PartName="/ppt/notesSlides/notesSlide4.xml" ContentType="application/vnd.openxmlformats-officedocument.presentationml.notesSlide+xml"/>
  <Override PartName="/ppt/comments/modernComment_12B9_8BB62C7D.xml" ContentType="application/vnd.ms-powerpoint.comments+xml"/>
  <Override PartName="/ppt/tags/tag67.xml" ContentType="application/vnd.openxmlformats-officedocument.presentationml.tags+xml"/>
  <Override PartName="/ppt/notesSlides/notesSlide5.xml" ContentType="application/vnd.openxmlformats-officedocument.presentationml.notesSlide+xml"/>
  <Override PartName="/ppt/comments/modernComment_12CB_FFAF820.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tags/tag68.xml" ContentType="application/vnd.openxmlformats-officedocument.presentationml.tags+xml"/>
  <Override PartName="/ppt/notesSlides/notesSlide6.xml" ContentType="application/vnd.openxmlformats-officedocument.presentationml.notesSlide+xml"/>
  <Override PartName="/ppt/comments/modernComment_12EF_D2A52F15.xml" ContentType="application/vnd.ms-powerpoint.comments+xml"/>
  <Override PartName="/ppt/tags/tag69.xml" ContentType="application/vnd.openxmlformats-officedocument.presentationml.tags+xml"/>
  <Override PartName="/ppt/notesSlides/notesSlide7.xml" ContentType="application/vnd.openxmlformats-officedocument.presentationml.notesSlide+xml"/>
  <Override PartName="/ppt/comments/modernComment_12D9_FA2B4C4D.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70.xml" ContentType="application/vnd.openxmlformats-officedocument.presentationml.tags+xml"/>
  <Override PartName="/ppt/notesSlides/notesSlide8.xml" ContentType="application/vnd.openxmlformats-officedocument.presentationml.notesSlide+xml"/>
  <Override PartName="/ppt/comments/modernComment_12AC_354958BA.xml" ContentType="application/vnd.ms-powerpoint.comments+xml"/>
  <Override PartName="/ppt/tags/tag71.xml" ContentType="application/vnd.openxmlformats-officedocument.presentationml.tags+xml"/>
  <Override PartName="/ppt/notesSlides/notesSlide9.xml" ContentType="application/vnd.openxmlformats-officedocument.presentationml.notesSlide+xml"/>
  <Override PartName="/ppt/comments/modernComment_1405_CB0D90B1.xml" ContentType="application/vnd.ms-powerpoint.comments+xml"/>
  <Override PartName="/ppt/charts/chartEx1.xml" ContentType="application/vnd.ms-office.chartex+xml"/>
  <Override PartName="/ppt/charts/style3.xml" ContentType="application/vnd.ms-office.chartstyle+xml"/>
  <Override PartName="/ppt/charts/colors3.xml" ContentType="application/vnd.ms-office.chartcolorstyle+xml"/>
  <Override PartName="/ppt/tags/tag72.xml" ContentType="application/vnd.openxmlformats-officedocument.presentationml.tags+xml"/>
  <Override PartName="/ppt/notesSlides/notesSlide10.xml" ContentType="application/vnd.openxmlformats-officedocument.presentationml.notesSlide+xml"/>
  <Override PartName="/ppt/comments/modernComment_1406_828CCC67.xml" ContentType="application/vnd.ms-powerpoint.comments+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tags/tag73.xml" ContentType="application/vnd.openxmlformats-officedocument.presentationml.tags+xml"/>
  <Override PartName="/ppt/notesSlides/notesSlide11.xml" ContentType="application/vnd.openxmlformats-officedocument.presentationml.notesSlide+xml"/>
  <Override PartName="/ppt/comments/modernComment_1407_2CEAC68B.xml" ContentType="application/vnd.ms-powerpoint.comments+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tags/tag74.xml" ContentType="application/vnd.openxmlformats-officedocument.presentationml.tags+xml"/>
  <Override PartName="/ppt/notesSlides/notesSlide12.xml" ContentType="application/vnd.openxmlformats-officedocument.presentationml.notesSlide+xml"/>
  <Override PartName="/ppt/comments/modernComment_47A_56E38175.xml" ContentType="application/vnd.ms-powerpoint.comments+xml"/>
  <Override PartName="/ppt/tags/tag75.xml" ContentType="application/vnd.openxmlformats-officedocument.presentationml.tags+xml"/>
  <Override PartName="/ppt/notesSlides/notesSlide13.xml" ContentType="application/vnd.openxmlformats-officedocument.presentationml.notesSlide+xml"/>
  <Override PartName="/ppt/comments/modernComment_12DC_C64D5AC5.xml" ContentType="application/vnd.ms-powerpoint.comments+xml"/>
  <Override PartName="/ppt/tags/tag76.xml" ContentType="application/vnd.openxmlformats-officedocument.presentationml.tags+xml"/>
  <Override PartName="/ppt/notesSlides/notesSlide14.xml" ContentType="application/vnd.openxmlformats-officedocument.presentationml.notesSlide+xml"/>
  <Override PartName="/ppt/comments/modernComment_1408_EB28FD61.xml" ContentType="application/vnd.ms-powerpoint.comments+xml"/>
  <Override PartName="/ppt/tags/tag77.xml" ContentType="application/vnd.openxmlformats-officedocument.presentationml.tags+xml"/>
  <Override PartName="/ppt/notesSlides/notesSlide15.xml" ContentType="application/vnd.openxmlformats-officedocument.presentationml.notesSlide+xml"/>
  <Override PartName="/ppt/comments/modernComment_12E1_ACC877A2.xml" ContentType="application/vnd.ms-powerpoint.comments+xml"/>
  <Override PartName="/ppt/tags/tag78.xml" ContentType="application/vnd.openxmlformats-officedocument.presentationml.tags+xml"/>
  <Override PartName="/ppt/notesSlides/notesSlide16.xml" ContentType="application/vnd.openxmlformats-officedocument.presentationml.notesSlide+xml"/>
  <Override PartName="/ppt/comments/modernComment_12E5_2E5A9B55.xml" ContentType="application/vnd.ms-powerpoint.comments+xml"/>
  <Override PartName="/ppt/tags/tag79.xml" ContentType="application/vnd.openxmlformats-officedocument.presentationml.tags+xml"/>
  <Override PartName="/ppt/notesSlides/notesSlide17.xml" ContentType="application/vnd.openxmlformats-officedocument.presentationml.notesSlide+xml"/>
  <Override PartName="/ppt/comments/modernComment_12DD_F20F4967.xml" ContentType="application/vnd.ms-powerpoint.comments+xml"/>
  <Override PartName="/ppt/tags/tag80.xml" ContentType="application/vnd.openxmlformats-officedocument.presentationml.tags+xml"/>
  <Override PartName="/ppt/notesSlides/notesSlide18.xml" ContentType="application/vnd.openxmlformats-officedocument.presentationml.notesSlide+xml"/>
  <Override PartName="/ppt/comments/modernComment_140F_A471D5F.xml" ContentType="application/vnd.ms-powerpoint.comments+xml"/>
  <Override PartName="/ppt/tags/tag81.xml" ContentType="application/vnd.openxmlformats-officedocument.presentationml.tags+xml"/>
  <Override PartName="/ppt/notesSlides/notesSlide19.xml" ContentType="application/vnd.openxmlformats-officedocument.presentationml.notesSlide+xml"/>
  <Override PartName="/ppt/comments/modernComment_12F3_694F89A7.xml" ContentType="application/vnd.ms-powerpoint.comments+xml"/>
  <Override PartName="/ppt/tags/tag82.xml" ContentType="application/vnd.openxmlformats-officedocument.presentationml.tags+xml"/>
  <Override PartName="/ppt/notesSlides/notesSlide20.xml" ContentType="application/vnd.openxmlformats-officedocument.presentationml.notesSlide+xml"/>
  <Override PartName="/ppt/comments/modernComment_140C_94A4EB08.xml" ContentType="application/vnd.ms-powerpoint.comments+xml"/>
  <Override PartName="/ppt/tags/tag83.xml" ContentType="application/vnd.openxmlformats-officedocument.presentationml.tags+xml"/>
  <Override PartName="/ppt/notesSlides/notesSlide21.xml" ContentType="application/vnd.openxmlformats-officedocument.presentationml.notesSlide+xml"/>
  <Override PartName="/ppt/comments/modernComment_12E4_76911F1B.xml" ContentType="application/vnd.ms-powerpoint.comments+xml"/>
  <Override PartName="/ppt/tags/tag84.xml" ContentType="application/vnd.openxmlformats-officedocument.presentationml.tags+xml"/>
  <Override PartName="/ppt/notesSlides/notesSlide22.xml" ContentType="application/vnd.openxmlformats-officedocument.presentationml.notesSlide+xml"/>
  <Override PartName="/ppt/comments/modernComment_12FB_23C7AD8F.xml" ContentType="application/vnd.ms-powerpoint.comments+xml"/>
  <Override PartName="/ppt/tags/tag85.xml" ContentType="application/vnd.openxmlformats-officedocument.presentationml.tags+xml"/>
  <Override PartName="/ppt/notesSlides/notesSlide23.xml" ContentType="application/vnd.openxmlformats-officedocument.presentationml.notesSlide+xml"/>
  <Override PartName="/ppt/comments/modernComment_12EB_4822D50C.xml" ContentType="application/vnd.ms-powerpoint.comments+xml"/>
  <Override PartName="/ppt/tags/tag86.xml" ContentType="application/vnd.openxmlformats-officedocument.presentationml.tags+xml"/>
  <Override PartName="/ppt/notesSlides/notesSlide24.xml" ContentType="application/vnd.openxmlformats-officedocument.presentationml.notesSlide+xml"/>
  <Override PartName="/ppt/comments/modernComment_140D_72F6A297.xml" ContentType="application/vnd.ms-powerpoint.comments+xml"/>
  <Override PartName="/ppt/tags/tag87.xml" ContentType="application/vnd.openxmlformats-officedocument.presentationml.tags+xml"/>
  <Override PartName="/ppt/notesSlides/notesSlide25.xml" ContentType="application/vnd.openxmlformats-officedocument.presentationml.notesSlide+xml"/>
  <Override PartName="/ppt/comments/modernComment_12EC_EDF25F0F.xml" ContentType="application/vnd.ms-powerpoint.comments+xml"/>
  <Override PartName="/ppt/tags/tag88.xml" ContentType="application/vnd.openxmlformats-officedocument.presentationml.tags+xml"/>
  <Override PartName="/ppt/notesSlides/notesSlide26.xml" ContentType="application/vnd.openxmlformats-officedocument.presentationml.notesSlide+xml"/>
  <Override PartName="/ppt/tags/tag89.xml" ContentType="application/vnd.openxmlformats-officedocument.presentationml.tags+xml"/>
  <Override PartName="/ppt/notesSlides/notesSlide27.xml" ContentType="application/vnd.openxmlformats-officedocument.presentationml.notesSlide+xml"/>
  <Override PartName="/ppt/tags/tag90.xml" ContentType="application/vnd.openxmlformats-officedocument.presentationml.tags+xml"/>
  <Override PartName="/ppt/comments/modernComment_10E_9BBF26EE.xml" ContentType="application/vnd.ms-powerpoint.comments+xml"/>
  <Override PartName="/ppt/tags/tag91.xml" ContentType="application/vnd.openxmlformats-officedocument.presentationml.tags+xml"/>
  <Override PartName="/ppt/tags/tag92.xml" ContentType="application/vnd.openxmlformats-officedocument.presentationml.tags+xml"/>
  <Override PartName="/ppt/comments/modernComment_12D8_B22D6473.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4"/>
    <p:sldMasterId id="2147483777" r:id="rId5"/>
    <p:sldMasterId id="2147483660" r:id="rId6"/>
  </p:sldMasterIdLst>
  <p:notesMasterIdLst>
    <p:notesMasterId r:id="rId51"/>
  </p:notesMasterIdLst>
  <p:handoutMasterIdLst>
    <p:handoutMasterId r:id="rId52"/>
  </p:handoutMasterIdLst>
  <p:sldIdLst>
    <p:sldId id="1145" r:id="rId7"/>
    <p:sldId id="5157" r:id="rId8"/>
    <p:sldId id="5159" r:id="rId9"/>
    <p:sldId id="260" r:id="rId10"/>
    <p:sldId id="5156" r:id="rId11"/>
    <p:sldId id="4793" r:id="rId12"/>
    <p:sldId id="5155" r:id="rId13"/>
    <p:sldId id="4811" r:id="rId14"/>
    <p:sldId id="4847" r:id="rId15"/>
    <p:sldId id="5154" r:id="rId16"/>
    <p:sldId id="4825" r:id="rId17"/>
    <p:sldId id="5153" r:id="rId18"/>
    <p:sldId id="4780" r:id="rId19"/>
    <p:sldId id="5125" r:id="rId20"/>
    <p:sldId id="5126" r:id="rId21"/>
    <p:sldId id="5127" r:id="rId22"/>
    <p:sldId id="5152" r:id="rId23"/>
    <p:sldId id="1146" r:id="rId24"/>
    <p:sldId id="5151" r:id="rId25"/>
    <p:sldId id="4828" r:id="rId26"/>
    <p:sldId id="5150" r:id="rId27"/>
    <p:sldId id="5128" r:id="rId28"/>
    <p:sldId id="5148" r:id="rId29"/>
    <p:sldId id="4833" r:id="rId30"/>
    <p:sldId id="4837" r:id="rId31"/>
    <p:sldId id="4829" r:id="rId32"/>
    <p:sldId id="5147" r:id="rId33"/>
    <p:sldId id="5135" r:id="rId34"/>
    <p:sldId id="4851" r:id="rId35"/>
    <p:sldId id="5146" r:id="rId36"/>
    <p:sldId id="5132" r:id="rId37"/>
    <p:sldId id="4836" r:id="rId38"/>
    <p:sldId id="4859" r:id="rId39"/>
    <p:sldId id="4843" r:id="rId40"/>
    <p:sldId id="5133" r:id="rId41"/>
    <p:sldId id="5145" r:id="rId42"/>
    <p:sldId id="4844" r:id="rId43"/>
    <p:sldId id="5144" r:id="rId44"/>
    <p:sldId id="262" r:id="rId45"/>
    <p:sldId id="5143" r:id="rId46"/>
    <p:sldId id="5140" r:id="rId47"/>
    <p:sldId id="270" r:id="rId48"/>
    <p:sldId id="4765" r:id="rId49"/>
    <p:sldId id="4824" r:id="rId50"/>
  </p:sldIdLst>
  <p:sldSz cx="12192000" cy="6858000"/>
  <p:notesSz cx="6858000" cy="9144000"/>
  <p:custDataLst>
    <p:tags r:id="rId53"/>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FB01B593-3D52-494B-B381-31F36B41CA69}">
          <p14:sldIdLst>
            <p14:sldId id="1145"/>
            <p14:sldId id="5157"/>
            <p14:sldId id="5159"/>
            <p14:sldId id="260"/>
            <p14:sldId id="5156"/>
            <p14:sldId id="4793"/>
            <p14:sldId id="5155"/>
            <p14:sldId id="4811"/>
            <p14:sldId id="4847"/>
            <p14:sldId id="5154"/>
            <p14:sldId id="4825"/>
            <p14:sldId id="5153"/>
            <p14:sldId id="4780"/>
            <p14:sldId id="5125"/>
            <p14:sldId id="5126"/>
            <p14:sldId id="5127"/>
            <p14:sldId id="5152"/>
            <p14:sldId id="1146"/>
            <p14:sldId id="5151"/>
            <p14:sldId id="4828"/>
            <p14:sldId id="5150"/>
            <p14:sldId id="5128"/>
            <p14:sldId id="5148"/>
            <p14:sldId id="4833"/>
            <p14:sldId id="4837"/>
            <p14:sldId id="4829"/>
            <p14:sldId id="5147"/>
            <p14:sldId id="5135"/>
            <p14:sldId id="4851"/>
            <p14:sldId id="5146"/>
            <p14:sldId id="5132"/>
            <p14:sldId id="4836"/>
            <p14:sldId id="4859"/>
            <p14:sldId id="4843"/>
            <p14:sldId id="5133"/>
            <p14:sldId id="5145"/>
            <p14:sldId id="4844"/>
            <p14:sldId id="5144"/>
            <p14:sldId id="262"/>
            <p14:sldId id="5143"/>
            <p14:sldId id="5140"/>
            <p14:sldId id="270"/>
          </p14:sldIdLst>
        </p14:section>
        <p14:section name="BackUp" id="{71CFB05E-5C34-433A-B2F8-9B04FA469F5A}">
          <p14:sldIdLst>
            <p14:sldId id="4765"/>
            <p14:sldId id="482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8A56831-A578-33BD-8D85-6F77F51CBAB7}" name="alexander.petrovski00@gmail.com" initials="a" userId="b38f23c78b392b79" providerId="Windows Live"/>
  <p188:author id="{C1107347-604C-32C3-AE3E-686AC6284B7C}" name="Zeno Woywood" initials="ZW" userId="S::zeno.woywood@academyconsult.de::b1d6aca4-9409-403c-97ab-1e78fd292283" providerId="AD"/>
  <p188:author id="{79EDD082-C9D5-8B4F-70D6-18FE1F758643}" name="Leander Wolff" initials="" userId="S::leander.wolff@academyconsult.de::c7ae7730-bf18-459b-b06c-88616e913195" providerId="AD"/>
  <p188:author id="{03CC3DA5-97B8-F6C4-D5FD-535D15DEDE1E}" name="Alexander Petrovski" initials="AP" userId="S::alexander.petrovski@academyconsult.de::f544d41a-baa0-4503-a4e4-167d085505a6" providerId="AD"/>
  <p188:author id="{1C6BC5E7-61A7-B54C-0021-B31DAC0876BD}" name="Daniel Jerabek" initials="DJ" userId="S::daniel.jerabek@academyconsult.de::845f4688-fd75-444b-96d9-90a2b8d5e323" providerId="AD"/>
  <p188:author id="{998581E9-C3D9-0512-FD23-1F542A604350}" name="Leander Wolff" initials="LW" userId="Leander Wolff" providerId="None"/>
  <p188:author id="{B7A5D2EB-C1B6-2CAE-D082-3CE90CE65C0B}" name="Zeno Woywood" initials="ZW" userId="66b2afbbfbf59a22"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73" name="Beatriz Garabosky" initials="BG" lastIdx="37" clrIdx="144"/>
  <p:cmAuthor id="174" name="Frederic Kuhwald" initials="FK" lastIdx="110" clrIdx="145"/>
  <p:cmAuthor id="175" name="Christian Strobl" initials="CS" lastIdx="26" clrIdx="146"/>
  <p:cmAuthor id="176" name="Kevin Bieber" initials="KB" lastIdx="22" clrIdx="147"/>
  <p:cmAuthor id="177" name="Kevin Bieber" initials="KB [2]" lastIdx="1" clrIdx="148"/>
  <p:cmAuthor id="178" name="Kevin Bieber" initials="KB [3]" lastIdx="1" clrIdx="149"/>
  <p:cmAuthor id="6" name="Ein Microsoft Office-Anwender" initials="Office [3]" lastIdx="1" clrIdx="0"/>
  <p:cmAuthor id="179" name="Kevin Bieber" initials="KB [4]" lastIdx="1" clrIdx="150"/>
  <p:cmAuthor id="7" name="Maximilian Mayr" initials="MM" lastIdx="1" clrIdx="1"/>
  <p:cmAuthor id="180" name="Kevin Bieber" initials="KB [5]" lastIdx="1" clrIdx="151"/>
  <p:cmAuthor id="8" name="Patrick Kroyer" initials="PK" lastIdx="5" clrIdx="2"/>
  <p:cmAuthor id="181" name="Kevin Bieber" initials="KB [6]" lastIdx="1" clrIdx="152"/>
  <p:cmAuthor id="9" name="Julia Aulbach" initials="JA" lastIdx="28" clrIdx="3"/>
  <p:cmAuthor id="182" name="Kevin Bieber" initials="KB [7]" lastIdx="1" clrIdx="153"/>
  <p:cmAuthor id="10" name="Paul Kaiser" initials="PK" lastIdx="404" clrIdx="4"/>
  <p:cmAuthor id="183" name="Marius Evers" initials="ME" lastIdx="96" clrIdx="154"/>
  <p:cmAuthor id="11" name="Paul Kaiser" initials="PK [2]" lastIdx="1" clrIdx="5"/>
  <p:cmAuthor id="184" name="Selin Yildiz" initials="SY" lastIdx="2" clrIdx="155">
    <p:extLst>
      <p:ext uri="{19B8F6BF-5375-455C-9EA6-DF929625EA0E}">
        <p15:presenceInfo xmlns:p15="http://schemas.microsoft.com/office/powerpoint/2012/main" userId="S::selin.yildiz@academyconsult.de::698f5840-145f-4a89-ae49-579e0fdf8c7f" providerId="AD"/>
      </p:ext>
    </p:extLst>
  </p:cmAuthor>
  <p:cmAuthor id="12" name="Paul Kaiser" initials="PK [3]" lastIdx="1" clrIdx="6"/>
  <p:cmAuthor id="185" name="Christoph Rapp" initials="CR" lastIdx="6" clrIdx="156">
    <p:extLst>
      <p:ext uri="{19B8F6BF-5375-455C-9EA6-DF929625EA0E}">
        <p15:presenceInfo xmlns:p15="http://schemas.microsoft.com/office/powerpoint/2012/main" userId="Christoph Rapp" providerId="None"/>
      </p:ext>
    </p:extLst>
  </p:cmAuthor>
  <p:cmAuthor id="13" name="Paul Kaiser" initials="PK [4]" lastIdx="1" clrIdx="7"/>
  <p:cmAuthor id="186" name="Maximilian Schalk" initials="MS" lastIdx="9" clrIdx="157">
    <p:extLst>
      <p:ext uri="{19B8F6BF-5375-455C-9EA6-DF929625EA0E}">
        <p15:presenceInfo xmlns:p15="http://schemas.microsoft.com/office/powerpoint/2012/main" userId="Maximilian Schalk" providerId="None"/>
      </p:ext>
    </p:extLst>
  </p:cmAuthor>
  <p:cmAuthor id="14" name="Paul Kaiser" initials="PK [5]" lastIdx="1" clrIdx="8"/>
  <p:cmAuthor id="187" name="Jakob Wilhelm" initials="JW" lastIdx="2" clrIdx="158">
    <p:extLst>
      <p:ext uri="{19B8F6BF-5375-455C-9EA6-DF929625EA0E}">
        <p15:presenceInfo xmlns:p15="http://schemas.microsoft.com/office/powerpoint/2012/main" userId="S::jakob.wilhelm@academyconsult.de::3622f327-2328-4ae8-b01f-e70f02731faf" providerId="AD"/>
      </p:ext>
    </p:extLst>
  </p:cmAuthor>
  <p:cmAuthor id="15" name="Paul Kaiser" initials="PK [6]" lastIdx="1" clrIdx="9"/>
  <p:cmAuthor id="188" name="Greta Garkisch" initials="GG" lastIdx="7" clrIdx="159">
    <p:extLst>
      <p:ext uri="{19B8F6BF-5375-455C-9EA6-DF929625EA0E}">
        <p15:presenceInfo xmlns:p15="http://schemas.microsoft.com/office/powerpoint/2012/main" userId="S::greta.garkisch@academyconsult.de::51028bbb-a7bf-46da-b118-631899e10d52" providerId="AD"/>
      </p:ext>
    </p:extLst>
  </p:cmAuthor>
  <p:cmAuthor id="16" name="Paul Kaiser" initials="PK [7]" lastIdx="1" clrIdx="10"/>
  <p:cmAuthor id="189" name="Jakob Albert" initials="JA" lastIdx="1" clrIdx="160">
    <p:extLst>
      <p:ext uri="{19B8F6BF-5375-455C-9EA6-DF929625EA0E}">
        <p15:presenceInfo xmlns:p15="http://schemas.microsoft.com/office/powerpoint/2012/main" userId="S::jakob.albert@academyconsult.de::46ac66f1-ebf8-4ea8-aec4-7f42775016c9" providerId="AD"/>
      </p:ext>
    </p:extLst>
  </p:cmAuthor>
  <p:cmAuthor id="17" name="Paul Kaiser" initials="PK [8]" lastIdx="1" clrIdx="11"/>
  <p:cmAuthor id="190" name="Selin Yildiz" initials="SYY" lastIdx="2" clrIdx="161">
    <p:extLst>
      <p:ext uri="{19B8F6BF-5375-455C-9EA6-DF929625EA0E}">
        <p15:presenceInfo xmlns:p15="http://schemas.microsoft.com/office/powerpoint/2012/main" userId="Selin Yildiz" providerId="None"/>
      </p:ext>
    </p:extLst>
  </p:cmAuthor>
  <p:cmAuthor id="18" name="Paul Kaiser" initials="PK [9]" lastIdx="1" clrIdx="12"/>
  <p:cmAuthor id="191" name="Jannik" initials="J" lastIdx="3" clrIdx="162">
    <p:extLst>
      <p:ext uri="{19B8F6BF-5375-455C-9EA6-DF929625EA0E}">
        <p15:presenceInfo xmlns:p15="http://schemas.microsoft.com/office/powerpoint/2012/main" userId="Jannik" providerId="None"/>
      </p:ext>
    </p:extLst>
  </p:cmAuthor>
  <p:cmAuthor id="19" name="Paul Kaiser" initials="PK [10]" lastIdx="1" clrIdx="13"/>
  <p:cmAuthor id="192" name="Christoph Rapp" initials="CR [2]" lastIdx="6" clrIdx="163">
    <p:extLst>
      <p:ext uri="{19B8F6BF-5375-455C-9EA6-DF929625EA0E}">
        <p15:presenceInfo xmlns:p15="http://schemas.microsoft.com/office/powerpoint/2012/main" userId="S::christoph.rapp@academyconsult.de::96dd1a8d-2bd7-4b90-9462-455c29339557" providerId="AD"/>
      </p:ext>
    </p:extLst>
  </p:cmAuthor>
  <p:cmAuthor id="20" name="Paul Kaiser" initials="PK [11]" lastIdx="1" clrIdx="14"/>
  <p:cmAuthor id="21" name="Paul Kaiser" initials="PK [12]" lastIdx="1" clrIdx="15"/>
  <p:cmAuthor id="22" name="Paul Kaiser" initials="PK [13]" lastIdx="1" clrIdx="16"/>
  <p:cmAuthor id="23" name="Paul Kaiser" initials="PK [14]" lastIdx="1" clrIdx="17"/>
  <p:cmAuthor id="24" name="Paul Kaiser" initials="PK [15]" lastIdx="1" clrIdx="18"/>
  <p:cmAuthor id="25" name="Paul Kaiser" initials="PK [16]" lastIdx="1" clrIdx="19"/>
  <p:cmAuthor id="26" name="Paul Kaiser" initials="PK [17]" lastIdx="1" clrIdx="20"/>
  <p:cmAuthor id="27" name="Paul Kaiser" initials="PK [18]" lastIdx="1" clrIdx="21"/>
  <p:cmAuthor id="28" name="Paul Kaiser" initials="PK [19]" lastIdx="1" clrIdx="22"/>
  <p:cmAuthor id="29" name="Paul Kaiser" initials="PK [20]" lastIdx="1" clrIdx="23"/>
  <p:cmAuthor id="30" name="Paul Kaiser" initials="PK [21]" lastIdx="1" clrIdx="24"/>
  <p:cmAuthor id="31" name="Paul Kaiser" initials="PK [22]" lastIdx="1" clrIdx="25"/>
  <p:cmAuthor id="32" name="Paul Kaiser" initials="PK [23]" lastIdx="1" clrIdx="26"/>
  <p:cmAuthor id="33" name="Paul Kaiser" initials="PK [24]" lastIdx="1" clrIdx="27"/>
  <p:cmAuthor id="34" name="Paul Kaiser" initials="PK [25]" lastIdx="1" clrIdx="28"/>
  <p:cmAuthor id="35" name="Paul Kaiser" initials="PK [26]" lastIdx="1" clrIdx="29"/>
  <p:cmAuthor id="36" name="Paul Kaiser" initials="PK [27]" lastIdx="1" clrIdx="30"/>
  <p:cmAuthor id="37" name="Paul Kaiser" initials="PK [28]" lastIdx="1" clrIdx="31"/>
  <p:cmAuthor id="38" name="Paul Kaiser" initials="PK [29]" lastIdx="1" clrIdx="32"/>
  <p:cmAuthor id="39" name="Paul Kaiser" initials="PK [30]" lastIdx="1" clrIdx="33"/>
  <p:cmAuthor id="40" name="Paul Kaiser" initials="PK [31]" lastIdx="1" clrIdx="34"/>
  <p:cmAuthor id="41" name="Paul Kaiser" initials="PK [32]" lastIdx="1" clrIdx="35"/>
  <p:cmAuthor id="42" name="Paul Kaiser" initials="PK [33]" lastIdx="1" clrIdx="36"/>
  <p:cmAuthor id="43" name="Paul Kaiser" initials="PK [34]" lastIdx="1" clrIdx="37"/>
  <p:cmAuthor id="44" name="Paul Kaiser" initials="PK [35]" lastIdx="1" clrIdx="38"/>
  <p:cmAuthor id="45" name="Paul Kaiser" initials="PK [36]" lastIdx="1" clrIdx="39"/>
  <p:cmAuthor id="46" name="Paul Kaiser" initials="PK [37]" lastIdx="1" clrIdx="40"/>
  <p:cmAuthor id="47" name="Julian Blum" initials="JB" lastIdx="131" clrIdx="41"/>
  <p:cmAuthor id="48" name="Julian Blum" initials="JB [2]" lastIdx="1" clrIdx="42"/>
  <p:cmAuthor id="49" name="Julian Blum" initials="JB [3]" lastIdx="1" clrIdx="43"/>
  <p:cmAuthor id="50" name="Julian Blum" initials="JB [4]" lastIdx="1" clrIdx="44"/>
  <p:cmAuthor id="51" name="Julian Blum" initials="JB [5]" lastIdx="1" clrIdx="45"/>
  <p:cmAuthor id="52" name="Julian Blum" initials="JB [6]" lastIdx="1" clrIdx="46"/>
  <p:cmAuthor id="53" name="Julian Blum" initials="JB [7]" lastIdx="1" clrIdx="47"/>
  <p:cmAuthor id="54" name="Julian Blum" initials="JB [8]" lastIdx="1" clrIdx="48"/>
  <p:cmAuthor id="55" name="Julian Blum" initials="JB [9]" lastIdx="1" clrIdx="49"/>
  <p:cmAuthor id="56" name="Julian Blum" initials="JB [10]" lastIdx="1" clrIdx="50"/>
  <p:cmAuthor id="57" name="Julian Blum" initials="JB [11]" lastIdx="1" clrIdx="51"/>
  <p:cmAuthor id="58" name="Julian Blum" initials="JB [12]" lastIdx="1" clrIdx="52"/>
  <p:cmAuthor id="59" name="Julian Blum" initials="JB [13]" lastIdx="1" clrIdx="53"/>
  <p:cmAuthor id="60" name="Julian Blum" initials="JB [14]" lastIdx="1" clrIdx="54"/>
  <p:cmAuthor id="61" name="Julian Blum" initials="JB [15]" lastIdx="1" clrIdx="55"/>
  <p:cmAuthor id="62" name="Julian Blum" initials="JB [16]" lastIdx="1" clrIdx="56"/>
  <p:cmAuthor id="63" name="Julian Blum" initials="JB [17]" lastIdx="1" clrIdx="57"/>
  <p:cmAuthor id="64" name="Julian Blum" initials="JB [18]" lastIdx="1" clrIdx="58"/>
  <p:cmAuthor id="65" name="Julian Blum" initials="JB [19]" lastIdx="1" clrIdx="59"/>
  <p:cmAuthor id="66" name="Julian Blum" initials="JB [20]" lastIdx="1" clrIdx="60"/>
  <p:cmAuthor id="67" name="Julian Blum" initials="JB [21]" lastIdx="1" clrIdx="61"/>
  <p:cmAuthor id="68" name="Julian Blum" initials="JB [22]" lastIdx="1" clrIdx="62"/>
  <p:cmAuthor id="69" name="Julian Blum" initials="JB [23]" lastIdx="1" clrIdx="63"/>
  <p:cmAuthor id="70" name="Julian Blum" initials="JB [24]" lastIdx="1" clrIdx="64"/>
  <p:cmAuthor id="71" name="Julian Blum" initials="JB [25]" lastIdx="1" clrIdx="65"/>
  <p:cmAuthor id="72" name="Marius Jürgensen" initials="MJ" lastIdx="77" clrIdx="66"/>
  <p:cmAuthor id="73" name="Nico Schoenenberger" initials="NS" lastIdx="247" clrIdx="67"/>
  <p:cmAuthor id="74" name="Nico Schoenenberger" initials="NS [2]" lastIdx="1" clrIdx="68"/>
  <p:cmAuthor id="75" name="Nico Schoenenberger" initials="NS [3]" lastIdx="1" clrIdx="69"/>
  <p:cmAuthor id="76" name="Nico Schoenenberger" initials="NS [4]" lastIdx="1" clrIdx="70"/>
  <p:cmAuthor id="77" name="Nico Schoenenberger" initials="NS [5]" lastIdx="1" clrIdx="71"/>
  <p:cmAuthor id="78" name="Nico Schoenenberger" initials="NS [6]" lastIdx="1" clrIdx="72"/>
  <p:cmAuthor id="79" name="Nico Schoenenberger" initials="NS [7]" lastIdx="1" clrIdx="73"/>
  <p:cmAuthor id="80" name="Nico Schoenenberger" initials="NS [8]" lastIdx="1" clrIdx="74"/>
  <p:cmAuthor id="81" name="Nico Schoenenberger" initials="NS [9]" lastIdx="1" clrIdx="75"/>
  <p:cmAuthor id="82" name="Nico Schoenenberger" initials="NS [10]" lastIdx="1" clrIdx="76"/>
  <p:cmAuthor id="83" name="Nico Schoenenberger" initials="NS [11]" lastIdx="1" clrIdx="77"/>
  <p:cmAuthor id="84" name="Nico Schoenenberger" initials="NS [12]" lastIdx="1" clrIdx="78"/>
  <p:cmAuthor id="85" name="Nico Schoenenberger" initials="NS [13]" lastIdx="1" clrIdx="79"/>
  <p:cmAuthor id="86" name="Nico Schoenenberger" initials="NS [14]" lastIdx="1" clrIdx="80"/>
  <p:cmAuthor id="87" name="Nico Schoenenberger" initials="NS [15]" lastIdx="1" clrIdx="81"/>
  <p:cmAuthor id="88" name="Nico Schoenenberger" initials="NS [16]" lastIdx="1" clrIdx="82"/>
  <p:cmAuthor id="89" name="Nico Schoenenberger" initials="NS [17]" lastIdx="1" clrIdx="83"/>
  <p:cmAuthor id="90" name="Nico Schoenenberger" initials="NS [18]" lastIdx="1" clrIdx="84"/>
  <p:cmAuthor id="91" name="Nico Schoenenberger" initials="NS [19]" lastIdx="1" clrIdx="85"/>
  <p:cmAuthor id="92" name="Nico Schoenenberger" initials="NS [20]" lastIdx="1" clrIdx="86"/>
  <p:cmAuthor id="93" name="Nico Schoenenberger" initials="NS [21]" lastIdx="1" clrIdx="87"/>
  <p:cmAuthor id="94" name="Nico Schoenenberger" initials="NS [22]" lastIdx="1" clrIdx="88"/>
  <p:cmAuthor id="95" name="Nico Schoenenberger" initials="NS [23]" lastIdx="1" clrIdx="89"/>
  <p:cmAuthor id="96" name="Nico Schoenenberger" initials="NS [24]" lastIdx="1" clrIdx="90"/>
  <p:cmAuthor id="97" name="Nico Schoenenberger" initials="NS [25]" lastIdx="1" clrIdx="91"/>
  <p:cmAuthor id="98" name="Nico Schoenenberger" initials="NS [26]" lastIdx="1" clrIdx="92"/>
  <p:cmAuthor id="99" name="Nico Schoenenberger" initials="NS [27]" lastIdx="1" clrIdx="93"/>
  <p:cmAuthor id="100" name="Nico Schoenenberger" initials="NS [28]" lastIdx="1" clrIdx="94"/>
  <p:cmAuthor id="101" name="Nico Schoenenberger" initials="NS [29]" lastIdx="1" clrIdx="95"/>
  <p:cmAuthor id="102" name="Nico Schoenenberger" initials="NS [30]" lastIdx="1" clrIdx="96"/>
  <p:cmAuthor id="103" name="Nico Schoenenberger" initials="NS [31]" lastIdx="1" clrIdx="97"/>
  <p:cmAuthor id="104" name="Nico Schoenenberger" initials="NS [32]" lastIdx="1" clrIdx="98"/>
  <p:cmAuthor id="105" name="Nico Schoenenberger" initials="NS [33]" lastIdx="1" clrIdx="99"/>
  <p:cmAuthor id="106" name="Kento Akiyama" initials="KA" lastIdx="41" clrIdx="100"/>
  <p:cmAuthor id="107" name="Johannes Nyari" initials="JN" lastIdx="24" clrIdx="101"/>
  <p:cmAuthor id="110" name="ga46kog" initials="g [3]" lastIdx="1" clrIdx="102"/>
  <p:cmAuthor id="111" name="ga46kog" initials="g" lastIdx="16" clrIdx="103"/>
  <p:cmAuthor id="112" name="ga46kog" initials="g [2]" lastIdx="1" clrIdx="104"/>
  <p:cmAuthor id="113" name="ga46kog" initials="g [4]" lastIdx="1" clrIdx="105"/>
  <p:cmAuthor id="114" name="ga46kog" initials="g [5]" lastIdx="1" clrIdx="107"/>
  <p:cmAuthor id="116" name="ga46kog" initials="g [7]" lastIdx="1" clrIdx="109"/>
  <p:cmAuthor id="117" name="ga46kog" initials="g [8]" lastIdx="1" clrIdx="110"/>
  <p:cmAuthor id="122" name="ga46kog" initials="g [13]" lastIdx="1" clrIdx="111"/>
  <p:cmAuthor id="124" name="ga46kog" initials="g [15]" lastIdx="1" clrIdx="112"/>
  <p:cmAuthor id="127" name="ga46kog" initials="g [18]" lastIdx="1" clrIdx="113"/>
  <p:cmAuthor id="129" name="ga46kog" initials="g [20]" lastIdx="1" clrIdx="114"/>
  <p:cmAuthor id="130" name="ga46kog" initials="g [21]" lastIdx="1" clrIdx="115"/>
  <p:cmAuthor id="131" name="ga46kog" initials="g [22]" lastIdx="1" clrIdx="116"/>
  <p:cmAuthor id="132" name="ga46kog" initials="g [23]" lastIdx="1" clrIdx="117"/>
  <p:cmAuthor id="133" name="ga46kog" initials="g [24]" lastIdx="1" clrIdx="118"/>
  <p:cmAuthor id="134" name="ga46kog" initials="g [25]" lastIdx="1" clrIdx="119"/>
  <p:cmAuthor id="135" name="ga46kog" initials="g [26]" lastIdx="1" clrIdx="120"/>
  <p:cmAuthor id="136" name="ga46kog" initials="g [27]" lastIdx="1" clrIdx="121"/>
  <p:cmAuthor id="145" name="ga46kog" initials="g [36]" lastIdx="1" clrIdx="122"/>
  <p:cmAuthor id="146" name="ga46kog" initials="g [37]" lastIdx="1" clrIdx="123"/>
  <p:cmAuthor id="147" name="ga46kog" initials="g [38]" lastIdx="1" clrIdx="124"/>
  <p:cmAuthor id="148" name="ga46kog" initials="g [39]" lastIdx="1" clrIdx="125"/>
  <p:cmAuthor id="153" name="ga46kog" initials="g [40]" lastIdx="1" clrIdx="126"/>
  <p:cmAuthor id="154" name="ga46kog" initials="g [41]" lastIdx="1" clrIdx="106"/>
  <p:cmAuthor id="155" name="ga46kog" initials="g [42]" lastIdx="1" clrIdx="108"/>
  <p:cmAuthor id="156" name="Henrik Steffens" initials="HS" lastIdx="9" clrIdx="127"/>
  <p:cmAuthor id="157" name="Henrik Steffens" initials="HS [2]" lastIdx="1" clrIdx="128"/>
  <p:cmAuthor id="158" name="ga59bay" initials="g" lastIdx="2" clrIdx="129"/>
  <p:cmAuthor id="159" name="Moritz Münker" initials="MM" lastIdx="30" clrIdx="130"/>
  <p:cmAuthor id="160" name="Moritz Münker" initials="MM [2]" lastIdx="1" clrIdx="131"/>
  <p:cmAuthor id="161" name="Moritz Münker" initials="MM [4]" lastIdx="1" clrIdx="132"/>
  <p:cmAuthor id="162" name="Moritz Münker" initials="MM [5]" lastIdx="1" clrIdx="133"/>
  <p:cmAuthor id="163" name="Moritz Münker" initials="MM [3]" lastIdx="1" clrIdx="134"/>
  <p:cmAuthor id="164" name="Robert Höhner" initials="RH" lastIdx="82" clrIdx="135"/>
  <p:cmAuthor id="165" name="Daniel Al-Khalaf" initials="DA" lastIdx="21" clrIdx="136"/>
  <p:cmAuthor id="166" name="Moritz Bonacker" initials="MB" lastIdx="15" clrIdx="137"/>
  <p:cmAuthor id="167" name="Luka Baar" initials="LB" lastIdx="4" clrIdx="138"/>
  <p:cmAuthor id="168" name="Viola Nuener" initials="VN" lastIdx="73" clrIdx="139"/>
  <p:cmAuthor id="169" name="Viola Nuener" initials="VN [2]" lastIdx="1" clrIdx="140"/>
  <p:cmAuthor id="170" name="Viola Nuener" initials="VN [3]" lastIdx="1" clrIdx="141"/>
  <p:cmAuthor id="171" name="Viola Nuener" initials="VN [4]" lastIdx="1" clrIdx="142"/>
  <p:cmAuthor id="172" name="Viola Nuener" initials="VN [5]" lastIdx="1" clrIdx="14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33"/>
    <a:srgbClr val="CED6DF"/>
    <a:srgbClr val="F0F0F0"/>
    <a:srgbClr val="28323C"/>
    <a:srgbClr val="626262"/>
    <a:srgbClr val="40464C"/>
    <a:srgbClr val="90C047"/>
    <a:srgbClr val="7F7F7F"/>
    <a:srgbClr val="B4BEC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1A19E1-9B08-FB4F-89D7-7E4628DF3D4B}" v="414" dt="2023-09-13T15:01:01.132"/>
    <p1510:client id="{92002D62-7EF1-BB4B-A3AA-3285F682B8C2}" v="12" vWet="14" dt="2023-09-13T13:39:51.646"/>
    <p1510:client id="{DE643259-3DE2-4CD1-B34D-78FF1165C84D}" v="26534" vWet="26536" dt="2023-09-13T13:39:52.86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42"/>
    <p:restoredTop sz="94694"/>
  </p:normalViewPr>
  <p:slideViewPr>
    <p:cSldViewPr snapToGrid="0">
      <p:cViewPr varScale="1">
        <p:scale>
          <a:sx n="117" d="100"/>
          <a:sy n="117" d="100"/>
        </p:scale>
        <p:origin x="368" y="16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handoutMaster" Target="handoutMasters/handoutMaster1.xml"/><Relationship Id="rId60"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Tabelle1!$B$1</c:f>
              <c:strCache>
                <c:ptCount val="1"/>
                <c:pt idx="0">
                  <c:v>Y-Werte</c:v>
                </c:pt>
              </c:strCache>
            </c:strRef>
          </c:tx>
          <c:spPr>
            <a:solidFill>
              <a:schemeClr val="accent1">
                <a:alpha val="75000"/>
              </a:schemeClr>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1-0F5C-4232-A7A8-1F791193ABBB}"/>
              </c:ext>
            </c:extLst>
          </c:dPt>
          <c:dPt>
            <c:idx val="1"/>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16-0F5C-4232-A7A8-1F791193ABBB}"/>
              </c:ext>
            </c:extLst>
          </c:dPt>
          <c:dPt>
            <c:idx val="2"/>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18-0F5C-4232-A7A8-1F791193ABBB}"/>
              </c:ext>
            </c:extLst>
          </c:dPt>
          <c:dPt>
            <c:idx val="3"/>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15-0F5C-4232-A7A8-1F791193ABBB}"/>
              </c:ext>
            </c:extLst>
          </c:dPt>
          <c:dPt>
            <c:idx val="4"/>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14-0F5C-4232-A7A8-1F791193ABBB}"/>
              </c:ext>
            </c:extLst>
          </c:dPt>
          <c:xVal>
            <c:numRef>
              <c:f>Tabelle1!$A$2:$A$13</c:f>
              <c:numCache>
                <c:formatCode>General</c:formatCode>
                <c:ptCount val="12"/>
                <c:pt idx="0">
                  <c:v>3.75</c:v>
                </c:pt>
                <c:pt idx="1">
                  <c:v>2.5</c:v>
                </c:pt>
                <c:pt idx="2">
                  <c:v>1.5</c:v>
                </c:pt>
                <c:pt idx="3">
                  <c:v>2.5</c:v>
                </c:pt>
                <c:pt idx="4">
                  <c:v>2.5</c:v>
                </c:pt>
                <c:pt idx="5">
                  <c:v>2.5</c:v>
                </c:pt>
                <c:pt idx="6">
                  <c:v>2</c:v>
                </c:pt>
                <c:pt idx="7">
                  <c:v>1.5</c:v>
                </c:pt>
                <c:pt idx="8">
                  <c:v>2</c:v>
                </c:pt>
                <c:pt idx="9">
                  <c:v>3</c:v>
                </c:pt>
                <c:pt idx="10">
                  <c:v>2</c:v>
                </c:pt>
              </c:numCache>
            </c:numRef>
          </c:xVal>
          <c:yVal>
            <c:numRef>
              <c:f>Tabelle1!$B$2:$B$13</c:f>
              <c:numCache>
                <c:formatCode>General</c:formatCode>
                <c:ptCount val="12"/>
                <c:pt idx="0">
                  <c:v>7.7</c:v>
                </c:pt>
                <c:pt idx="1">
                  <c:v>4</c:v>
                </c:pt>
                <c:pt idx="2">
                  <c:v>3.5</c:v>
                </c:pt>
                <c:pt idx="3">
                  <c:v>4.5</c:v>
                </c:pt>
                <c:pt idx="4">
                  <c:v>3.5</c:v>
                </c:pt>
                <c:pt idx="5">
                  <c:v>6</c:v>
                </c:pt>
                <c:pt idx="6">
                  <c:v>6</c:v>
                </c:pt>
                <c:pt idx="7">
                  <c:v>3</c:v>
                </c:pt>
                <c:pt idx="8">
                  <c:v>3</c:v>
                </c:pt>
                <c:pt idx="9">
                  <c:v>10</c:v>
                </c:pt>
                <c:pt idx="10">
                  <c:v>2</c:v>
                </c:pt>
              </c:numCache>
            </c:numRef>
          </c:yVal>
          <c:bubbleSize>
            <c:numRef>
              <c:f>Tabelle1!$C$2:$C$13</c:f>
              <c:numCache>
                <c:formatCode>General</c:formatCode>
                <c:ptCount val="12"/>
                <c:pt idx="0">
                  <c:v>15</c:v>
                </c:pt>
                <c:pt idx="1">
                  <c:v>10</c:v>
                </c:pt>
                <c:pt idx="2">
                  <c:v>10</c:v>
                </c:pt>
                <c:pt idx="3">
                  <c:v>10</c:v>
                </c:pt>
                <c:pt idx="4">
                  <c:v>10</c:v>
                </c:pt>
                <c:pt idx="5">
                  <c:v>10</c:v>
                </c:pt>
                <c:pt idx="6">
                  <c:v>10</c:v>
                </c:pt>
                <c:pt idx="7">
                  <c:v>10</c:v>
                </c:pt>
                <c:pt idx="8">
                  <c:v>10</c:v>
                </c:pt>
                <c:pt idx="9">
                  <c:v>10</c:v>
                </c:pt>
                <c:pt idx="10">
                  <c:v>10</c:v>
                </c:pt>
              </c:numCache>
            </c:numRef>
          </c:bubbleSize>
          <c:bubble3D val="0"/>
          <c:extLst>
            <c:ext xmlns:c16="http://schemas.microsoft.com/office/drawing/2014/chart" uri="{C3380CC4-5D6E-409C-BE32-E72D297353CC}">
              <c16:uniqueId val="{00000000-0F5C-4232-A7A8-1F791193ABBB}"/>
            </c:ext>
          </c:extLst>
        </c:ser>
        <c:dLbls>
          <c:showLegendKey val="0"/>
          <c:showVal val="0"/>
          <c:showCatName val="0"/>
          <c:showSerName val="0"/>
          <c:showPercent val="0"/>
          <c:showBubbleSize val="0"/>
        </c:dLbls>
        <c:bubbleScale val="100"/>
        <c:showNegBubbles val="0"/>
        <c:axId val="294202832"/>
        <c:axId val="294203312"/>
      </c:bubbleChart>
      <c:valAx>
        <c:axId val="294202832"/>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4203312"/>
        <c:crosses val="autoZero"/>
        <c:crossBetween val="midCat"/>
        <c:majorUnit val="1"/>
      </c:valAx>
      <c:valAx>
        <c:axId val="2942033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4202832"/>
        <c:crossesAt val="0"/>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Tabelle1!$B$1</c:f>
              <c:strCache>
                <c:ptCount val="1"/>
                <c:pt idx="0">
                  <c:v>Verteilung</c:v>
                </c:pt>
              </c:strCache>
            </c:strRef>
          </c:tx>
          <c:dPt>
            <c:idx val="0"/>
            <c:bubble3D val="0"/>
            <c:spPr>
              <a:solidFill>
                <a:schemeClr val="tx2"/>
              </a:solidFill>
              <a:ln w="19050">
                <a:solidFill>
                  <a:schemeClr val="lt1"/>
                </a:solidFill>
              </a:ln>
              <a:effectLst/>
            </c:spPr>
            <c:extLst>
              <c:ext xmlns:c16="http://schemas.microsoft.com/office/drawing/2014/chart" uri="{C3380CC4-5D6E-409C-BE32-E72D297353CC}">
                <c16:uniqueId val="{00000001-D1FE-452F-AAF1-4B97FE26E09F}"/>
              </c:ext>
            </c:extLst>
          </c:dPt>
          <c:dPt>
            <c:idx val="1"/>
            <c:bubble3D val="0"/>
            <c:spPr>
              <a:solidFill>
                <a:schemeClr val="tx2">
                  <a:lumMod val="20000"/>
                  <a:lumOff val="80000"/>
                </a:schemeClr>
              </a:solidFill>
              <a:ln w="19050">
                <a:solidFill>
                  <a:schemeClr val="lt1"/>
                </a:solidFill>
              </a:ln>
              <a:effectLst/>
            </c:spPr>
            <c:extLst>
              <c:ext xmlns:c16="http://schemas.microsoft.com/office/drawing/2014/chart" uri="{C3380CC4-5D6E-409C-BE32-E72D297353CC}">
                <c16:uniqueId val="{00000002-D1FE-452F-AAF1-4B97FE26E09F}"/>
              </c:ext>
            </c:extLst>
          </c:dPt>
          <c:dPt>
            <c:idx val="2"/>
            <c:bubble3D val="0"/>
            <c:spPr>
              <a:solidFill>
                <a:schemeClr val="tx2">
                  <a:lumMod val="60000"/>
                  <a:lumOff val="40000"/>
                </a:schemeClr>
              </a:solidFill>
              <a:ln w="19050">
                <a:solidFill>
                  <a:schemeClr val="lt1"/>
                </a:solidFill>
              </a:ln>
              <a:effectLst/>
            </c:spPr>
            <c:extLst>
              <c:ext xmlns:c16="http://schemas.microsoft.com/office/drawing/2014/chart" uri="{C3380CC4-5D6E-409C-BE32-E72D297353CC}">
                <c16:uniqueId val="{00000003-D1FE-452F-AAF1-4B97FE26E09F}"/>
              </c:ext>
            </c:extLst>
          </c:dPt>
          <c:dLbls>
            <c:dLbl>
              <c:idx val="0"/>
              <c:layout>
                <c:manualLayout>
                  <c:x val="-3.3588592925942587E-2"/>
                  <c:y val="3.7844898310869656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1FE-452F-AAF1-4B97FE26E09F}"/>
                </c:ext>
              </c:extLst>
            </c:dLbl>
            <c:dLbl>
              <c:idx val="1"/>
              <c:layout>
                <c:manualLayout>
                  <c:x val="7.4641317613205757E-3"/>
                  <c:y val="0"/>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1FE-452F-AAF1-4B97FE26E09F}"/>
                </c:ext>
              </c:extLst>
            </c:dLbl>
            <c:dLbl>
              <c:idx val="2"/>
              <c:layout>
                <c:manualLayout>
                  <c:x val="7.4641317613205757E-3"/>
                  <c:y val="2.4205136432901071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1FE-452F-AAF1-4B97FE26E09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Tabelle1!$A$2:$A$4</c:f>
              <c:strCache>
                <c:ptCount val="3"/>
                <c:pt idx="0">
                  <c:v>aktives Mitglied</c:v>
                </c:pt>
                <c:pt idx="1">
                  <c:v>passives Mitglied</c:v>
                </c:pt>
                <c:pt idx="2">
                  <c:v>Alumnus</c:v>
                </c:pt>
              </c:strCache>
            </c:strRef>
          </c:cat>
          <c:val>
            <c:numRef>
              <c:f>Tabelle1!$B$2:$B$4</c:f>
              <c:numCache>
                <c:formatCode>General</c:formatCode>
                <c:ptCount val="3"/>
                <c:pt idx="0">
                  <c:v>23</c:v>
                </c:pt>
                <c:pt idx="1">
                  <c:v>8</c:v>
                </c:pt>
                <c:pt idx="2">
                  <c:v>4</c:v>
                </c:pt>
              </c:numCache>
            </c:numRef>
          </c:val>
          <c:extLst>
            <c:ext xmlns:c16="http://schemas.microsoft.com/office/drawing/2014/chart" uri="{C3380CC4-5D6E-409C-BE32-E72D297353CC}">
              <c16:uniqueId val="{00000000-D1FE-452F-AAF1-4B97FE26E09F}"/>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6.0099778397568457E-2"/>
          <c:y val="0.76174946677318212"/>
          <c:w val="0.85740775405744618"/>
          <c:h val="0.2382504846377493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de-DE" sz="1200" b="1" baseline="0"/>
              <a:t>Teamleitungen bis zum 2. MS</a:t>
            </a:r>
            <a:r>
              <a:rPr lang="de-DE" sz="1200" b="1" baseline="30000"/>
              <a:t>1</a:t>
            </a:r>
            <a:endParaRPr lang="de-DE" sz="1200" b="1"/>
          </a:p>
        </c:rich>
      </c:tx>
      <c:layout>
        <c:manualLayout>
          <c:xMode val="edge"/>
          <c:yMode val="edge"/>
          <c:x val="0.26164003121495694"/>
          <c:y val="3.1696053317254035E-3"/>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177881385246108"/>
          <c:y val="0.10157212424453579"/>
          <c:w val="0.85794374334091317"/>
          <c:h val="0.59685165847727173"/>
        </c:manualLayout>
      </c:layout>
      <c:barChart>
        <c:barDir val="col"/>
        <c:grouping val="clustered"/>
        <c:varyColors val="0"/>
        <c:ser>
          <c:idx val="0"/>
          <c:order val="0"/>
          <c:tx>
            <c:strRef>
              <c:f>Sheet1!$B$1</c:f>
              <c:strCache>
                <c:ptCount val="1"/>
                <c:pt idx="0">
                  <c:v>0</c:v>
                </c:pt>
              </c:strCache>
            </c:strRef>
          </c:tx>
          <c:spPr>
            <a:solidFill>
              <a:schemeClr val="accent1"/>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BC80-D142-A8CC-E9893D0FFF84}"/>
              </c:ext>
            </c:extLst>
          </c:dPt>
          <c:cat>
            <c:strRef>
              <c:f>Sheet1!$A$2</c:f>
              <c:strCache>
                <c:ptCount val="1"/>
                <c:pt idx="0">
                  <c:v>Gehaltene Schulungen</c:v>
                </c:pt>
              </c:strCache>
            </c:strRef>
          </c:cat>
          <c:val>
            <c:numRef>
              <c:f>Sheet1!$B$2</c:f>
              <c:numCache>
                <c:formatCode>General</c:formatCode>
                <c:ptCount val="1"/>
                <c:pt idx="0">
                  <c:v>523</c:v>
                </c:pt>
              </c:numCache>
            </c:numRef>
          </c:val>
          <c:extLst>
            <c:ext xmlns:c16="http://schemas.microsoft.com/office/drawing/2014/chart" uri="{C3380CC4-5D6E-409C-BE32-E72D297353CC}">
              <c16:uniqueId val="{00000002-BC80-D142-A8CC-E9893D0FFF84}"/>
            </c:ext>
          </c:extLst>
        </c:ser>
        <c:ser>
          <c:idx val="1"/>
          <c:order val="1"/>
          <c:tx>
            <c:strRef>
              <c:f>Sheet1!$C$1</c:f>
              <c:strCache>
                <c:ptCount val="1"/>
                <c:pt idx="0">
                  <c:v>1</c:v>
                </c:pt>
              </c:strCache>
            </c:strRef>
          </c:tx>
          <c:spPr>
            <a:solidFill>
              <a:schemeClr val="accent3"/>
            </a:solidFill>
            <a:ln>
              <a:solidFill>
                <a:schemeClr val="accent3"/>
              </a:solidFill>
            </a:ln>
            <a:effectLst/>
          </c:spPr>
          <c:invertIfNegative val="0"/>
          <c:cat>
            <c:strRef>
              <c:f>Sheet1!$A$2</c:f>
              <c:strCache>
                <c:ptCount val="1"/>
                <c:pt idx="0">
                  <c:v>Gehaltene Schulungen</c:v>
                </c:pt>
              </c:strCache>
            </c:strRef>
          </c:cat>
          <c:val>
            <c:numRef>
              <c:f>Sheet1!$C$2</c:f>
              <c:numCache>
                <c:formatCode>General</c:formatCode>
                <c:ptCount val="1"/>
                <c:pt idx="0">
                  <c:v>681</c:v>
                </c:pt>
              </c:numCache>
            </c:numRef>
          </c:val>
          <c:extLst>
            <c:ext xmlns:c16="http://schemas.microsoft.com/office/drawing/2014/chart" uri="{C3380CC4-5D6E-409C-BE32-E72D297353CC}">
              <c16:uniqueId val="{00000003-BC80-D142-A8CC-E9893D0FFF84}"/>
            </c:ext>
          </c:extLst>
        </c:ser>
        <c:ser>
          <c:idx val="2"/>
          <c:order val="2"/>
          <c:tx>
            <c:strRef>
              <c:f>Sheet1!$D$1</c:f>
              <c:strCache>
                <c:ptCount val="1"/>
                <c:pt idx="0">
                  <c:v>2</c:v>
                </c:pt>
              </c:strCache>
            </c:strRef>
          </c:tx>
          <c:spPr>
            <a:solidFill>
              <a:schemeClr val="tx2"/>
            </a:solidFill>
            <a:ln>
              <a:solidFill>
                <a:schemeClr val="tx2"/>
              </a:solidFill>
            </a:ln>
            <a:effectLst/>
          </c:spPr>
          <c:invertIfNegative val="0"/>
          <c:cat>
            <c:strRef>
              <c:f>Sheet1!$A$2</c:f>
              <c:strCache>
                <c:ptCount val="1"/>
                <c:pt idx="0">
                  <c:v>Gehaltene Schulungen</c:v>
                </c:pt>
              </c:strCache>
            </c:strRef>
          </c:cat>
          <c:val>
            <c:numRef>
              <c:f>Sheet1!$D$2</c:f>
              <c:numCache>
                <c:formatCode>General</c:formatCode>
                <c:ptCount val="1"/>
                <c:pt idx="0">
                  <c:v>698</c:v>
                </c:pt>
              </c:numCache>
            </c:numRef>
          </c:val>
          <c:extLst>
            <c:ext xmlns:c16="http://schemas.microsoft.com/office/drawing/2014/chart" uri="{C3380CC4-5D6E-409C-BE32-E72D297353CC}">
              <c16:uniqueId val="{00000004-BC80-D142-A8CC-E9893D0FFF84}"/>
            </c:ext>
          </c:extLst>
        </c:ser>
        <c:dLbls>
          <c:showLegendKey val="0"/>
          <c:showVal val="0"/>
          <c:showCatName val="0"/>
          <c:showSerName val="0"/>
          <c:showPercent val="0"/>
          <c:showBubbleSize val="0"/>
        </c:dLbls>
        <c:gapWidth val="219"/>
        <c:overlap val="-27"/>
        <c:axId val="1551634127"/>
        <c:axId val="1476561311"/>
      </c:barChart>
      <c:catAx>
        <c:axId val="1551634127"/>
        <c:scaling>
          <c:orientation val="minMax"/>
        </c:scaling>
        <c:delete val="0"/>
        <c:axPos val="b"/>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76561311"/>
        <c:crosses val="autoZero"/>
        <c:auto val="1"/>
        <c:lblAlgn val="ctr"/>
        <c:lblOffset val="100"/>
        <c:noMultiLvlLbl val="0"/>
      </c:catAx>
      <c:valAx>
        <c:axId val="1476561311"/>
        <c:scaling>
          <c:orientation val="minMax"/>
          <c:max val="80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1634127"/>
        <c:crosses val="autoZero"/>
        <c:crossBetween val="between"/>
      </c:valAx>
      <c:spPr>
        <a:noFill/>
        <a:ln>
          <a:noFill/>
        </a:ln>
        <a:effectLst/>
      </c:spPr>
    </c:plotArea>
    <c:legend>
      <c:legendPos val="b"/>
      <c:layout>
        <c:manualLayout>
          <c:xMode val="edge"/>
          <c:yMode val="edge"/>
          <c:x val="0.23532553250644789"/>
          <c:y val="0.71804888080487006"/>
          <c:w val="0.64791836489081867"/>
          <c:h val="6.464272807681326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de-DE" sz="1200" b="1" baseline="0"/>
              <a:t>Schulungen gehalten bis zum 2. MS</a:t>
            </a:r>
            <a:r>
              <a:rPr lang="de-DE" sz="1200" b="1" baseline="30000"/>
              <a:t>1</a:t>
            </a:r>
            <a:endParaRPr lang="de-DE" sz="1200" b="1"/>
          </a:p>
        </c:rich>
      </c:tx>
      <c:layout>
        <c:manualLayout>
          <c:xMode val="edge"/>
          <c:yMode val="edge"/>
          <c:x val="0.21450528227895416"/>
          <c:y val="0"/>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177881385246108"/>
          <c:y val="0.10157212424453579"/>
          <c:w val="0.85794374334091317"/>
          <c:h val="0.59685165847727173"/>
        </c:manualLayout>
      </c:layout>
      <c:barChart>
        <c:barDir val="col"/>
        <c:grouping val="clustered"/>
        <c:varyColors val="0"/>
        <c:ser>
          <c:idx val="0"/>
          <c:order val="0"/>
          <c:tx>
            <c:strRef>
              <c:f>Sheet1!$B$1</c:f>
              <c:strCache>
                <c:ptCount val="1"/>
                <c:pt idx="0">
                  <c:v>0</c:v>
                </c:pt>
              </c:strCache>
            </c:strRef>
          </c:tx>
          <c:spPr>
            <a:solidFill>
              <a:schemeClr val="tx2">
                <a:lumMod val="40000"/>
                <a:lumOff val="60000"/>
              </a:schemeClr>
            </a:solidFill>
            <a:ln>
              <a:noFill/>
            </a:ln>
            <a:effectLst/>
          </c:spPr>
          <c:invertIfNegative val="0"/>
          <c:dPt>
            <c:idx val="0"/>
            <c:invertIfNegative val="0"/>
            <c:bubble3D val="0"/>
            <c:spPr>
              <a:solidFill>
                <a:schemeClr val="tx2">
                  <a:lumMod val="40000"/>
                  <a:lumOff val="60000"/>
                </a:schemeClr>
              </a:solidFill>
              <a:ln>
                <a:noFill/>
              </a:ln>
              <a:effectLst/>
            </c:spPr>
            <c:extLst>
              <c:ext xmlns:c16="http://schemas.microsoft.com/office/drawing/2014/chart" uri="{C3380CC4-5D6E-409C-BE32-E72D297353CC}">
                <c16:uniqueId val="{00000001-C0EE-C345-923A-DAA7B6889425}"/>
              </c:ext>
            </c:extLst>
          </c:dPt>
          <c:cat>
            <c:strRef>
              <c:f>Sheet1!$A$2</c:f>
              <c:strCache>
                <c:ptCount val="1"/>
                <c:pt idx="0">
                  <c:v>Gehaltene Schulungen</c:v>
                </c:pt>
              </c:strCache>
            </c:strRef>
          </c:cat>
          <c:val>
            <c:numRef>
              <c:f>Sheet1!$B$2</c:f>
              <c:numCache>
                <c:formatCode>General</c:formatCode>
                <c:ptCount val="1"/>
                <c:pt idx="0">
                  <c:v>455</c:v>
                </c:pt>
              </c:numCache>
            </c:numRef>
          </c:val>
          <c:extLst>
            <c:ext xmlns:c16="http://schemas.microsoft.com/office/drawing/2014/chart" uri="{C3380CC4-5D6E-409C-BE32-E72D297353CC}">
              <c16:uniqueId val="{00000002-C0EE-C345-923A-DAA7B6889425}"/>
            </c:ext>
          </c:extLst>
        </c:ser>
        <c:ser>
          <c:idx val="1"/>
          <c:order val="1"/>
          <c:tx>
            <c:strRef>
              <c:f>Sheet1!$C$1</c:f>
              <c:strCache>
                <c:ptCount val="1"/>
                <c:pt idx="0">
                  <c:v>1</c:v>
                </c:pt>
              </c:strCache>
            </c:strRef>
          </c:tx>
          <c:spPr>
            <a:solidFill>
              <a:schemeClr val="tx2">
                <a:lumMod val="60000"/>
                <a:lumOff val="40000"/>
              </a:schemeClr>
            </a:solidFill>
            <a:ln>
              <a:noFill/>
            </a:ln>
            <a:effectLst/>
          </c:spPr>
          <c:invertIfNegative val="0"/>
          <c:cat>
            <c:strRef>
              <c:f>Sheet1!$A$2</c:f>
              <c:strCache>
                <c:ptCount val="1"/>
                <c:pt idx="0">
                  <c:v>Gehaltene Schulungen</c:v>
                </c:pt>
              </c:strCache>
            </c:strRef>
          </c:cat>
          <c:val>
            <c:numRef>
              <c:f>Sheet1!$C$2</c:f>
              <c:numCache>
                <c:formatCode>General</c:formatCode>
                <c:ptCount val="1"/>
                <c:pt idx="0">
                  <c:v>646</c:v>
                </c:pt>
              </c:numCache>
            </c:numRef>
          </c:val>
          <c:extLst>
            <c:ext xmlns:c16="http://schemas.microsoft.com/office/drawing/2014/chart" uri="{C3380CC4-5D6E-409C-BE32-E72D297353CC}">
              <c16:uniqueId val="{00000003-C0EE-C345-923A-DAA7B6889425}"/>
            </c:ext>
          </c:extLst>
        </c:ser>
        <c:ser>
          <c:idx val="2"/>
          <c:order val="2"/>
          <c:tx>
            <c:strRef>
              <c:f>Sheet1!$D$1</c:f>
              <c:strCache>
                <c:ptCount val="1"/>
                <c:pt idx="0">
                  <c:v>2</c:v>
                </c:pt>
              </c:strCache>
            </c:strRef>
          </c:tx>
          <c:spPr>
            <a:solidFill>
              <a:schemeClr val="tx2"/>
            </a:solidFill>
            <a:ln>
              <a:solidFill>
                <a:schemeClr val="tx2"/>
              </a:solidFill>
            </a:ln>
            <a:effectLst/>
          </c:spPr>
          <c:invertIfNegative val="0"/>
          <c:cat>
            <c:strRef>
              <c:f>Sheet1!$A$2</c:f>
              <c:strCache>
                <c:ptCount val="1"/>
                <c:pt idx="0">
                  <c:v>Gehaltene Schulungen</c:v>
                </c:pt>
              </c:strCache>
            </c:strRef>
          </c:cat>
          <c:val>
            <c:numRef>
              <c:f>Sheet1!$D$2</c:f>
              <c:numCache>
                <c:formatCode>General</c:formatCode>
                <c:ptCount val="1"/>
                <c:pt idx="0">
                  <c:v>687</c:v>
                </c:pt>
              </c:numCache>
            </c:numRef>
          </c:val>
          <c:extLst>
            <c:ext xmlns:c16="http://schemas.microsoft.com/office/drawing/2014/chart" uri="{C3380CC4-5D6E-409C-BE32-E72D297353CC}">
              <c16:uniqueId val="{00000004-C0EE-C345-923A-DAA7B6889425}"/>
            </c:ext>
          </c:extLst>
        </c:ser>
        <c:ser>
          <c:idx val="3"/>
          <c:order val="3"/>
          <c:tx>
            <c:strRef>
              <c:f>Sheet1!$E$1</c:f>
              <c:strCache>
                <c:ptCount val="1"/>
                <c:pt idx="0">
                  <c:v>3</c:v>
                </c:pt>
              </c:strCache>
            </c:strRef>
          </c:tx>
          <c:spPr>
            <a:solidFill>
              <a:schemeClr val="accent4"/>
            </a:solidFill>
            <a:ln>
              <a:noFill/>
            </a:ln>
            <a:effectLst/>
          </c:spPr>
          <c:invertIfNegative val="0"/>
          <c:cat>
            <c:strRef>
              <c:f>Sheet1!$A$2</c:f>
              <c:strCache>
                <c:ptCount val="1"/>
                <c:pt idx="0">
                  <c:v>Gehaltene Schulungen</c:v>
                </c:pt>
              </c:strCache>
            </c:strRef>
          </c:cat>
          <c:val>
            <c:numRef>
              <c:f>Sheet1!$E$2</c:f>
              <c:numCache>
                <c:formatCode>General</c:formatCode>
                <c:ptCount val="1"/>
                <c:pt idx="0">
                  <c:v>970</c:v>
                </c:pt>
              </c:numCache>
            </c:numRef>
          </c:val>
          <c:extLst>
            <c:ext xmlns:c16="http://schemas.microsoft.com/office/drawing/2014/chart" uri="{C3380CC4-5D6E-409C-BE32-E72D297353CC}">
              <c16:uniqueId val="{00000002-DDCD-DC40-AE7B-D07DDE765164}"/>
            </c:ext>
          </c:extLst>
        </c:ser>
        <c:ser>
          <c:idx val="4"/>
          <c:order val="4"/>
          <c:tx>
            <c:strRef>
              <c:f>Sheet1!$F$1</c:f>
              <c:strCache>
                <c:ptCount val="1"/>
                <c:pt idx="0">
                  <c:v>4</c:v>
                </c:pt>
              </c:strCache>
            </c:strRef>
          </c:tx>
          <c:spPr>
            <a:solidFill>
              <a:schemeClr val="accent3"/>
            </a:solidFill>
            <a:ln>
              <a:noFill/>
            </a:ln>
            <a:effectLst/>
          </c:spPr>
          <c:invertIfNegative val="0"/>
          <c:cat>
            <c:strRef>
              <c:f>Sheet1!$A$2</c:f>
              <c:strCache>
                <c:ptCount val="1"/>
                <c:pt idx="0">
                  <c:v>Gehaltene Schulungen</c:v>
                </c:pt>
              </c:strCache>
            </c:strRef>
          </c:cat>
          <c:val>
            <c:numRef>
              <c:f>Sheet1!$F$2</c:f>
              <c:numCache>
                <c:formatCode>General</c:formatCode>
                <c:ptCount val="1"/>
                <c:pt idx="0">
                  <c:v>597</c:v>
                </c:pt>
              </c:numCache>
            </c:numRef>
          </c:val>
          <c:extLst>
            <c:ext xmlns:c16="http://schemas.microsoft.com/office/drawing/2014/chart" uri="{C3380CC4-5D6E-409C-BE32-E72D297353CC}">
              <c16:uniqueId val="{00000003-DDCD-DC40-AE7B-D07DDE765164}"/>
            </c:ext>
          </c:extLst>
        </c:ser>
        <c:ser>
          <c:idx val="5"/>
          <c:order val="5"/>
          <c:tx>
            <c:strRef>
              <c:f>Sheet1!$G$1</c:f>
              <c:strCache>
                <c:ptCount val="1"/>
                <c:pt idx="0">
                  <c:v>5+</c:v>
                </c:pt>
              </c:strCache>
            </c:strRef>
          </c:tx>
          <c:spPr>
            <a:solidFill>
              <a:schemeClr val="accent2"/>
            </a:solidFill>
            <a:ln>
              <a:noFill/>
            </a:ln>
            <a:effectLst/>
          </c:spPr>
          <c:invertIfNegative val="0"/>
          <c:cat>
            <c:strRef>
              <c:f>Sheet1!$A$2</c:f>
              <c:strCache>
                <c:ptCount val="1"/>
                <c:pt idx="0">
                  <c:v>Gehaltene Schulungen</c:v>
                </c:pt>
              </c:strCache>
            </c:strRef>
          </c:cat>
          <c:val>
            <c:numRef>
              <c:f>Sheet1!$G$2</c:f>
              <c:numCache>
                <c:formatCode>General</c:formatCode>
                <c:ptCount val="1"/>
                <c:pt idx="0">
                  <c:v>623</c:v>
                </c:pt>
              </c:numCache>
            </c:numRef>
          </c:val>
          <c:extLst>
            <c:ext xmlns:c16="http://schemas.microsoft.com/office/drawing/2014/chart" uri="{C3380CC4-5D6E-409C-BE32-E72D297353CC}">
              <c16:uniqueId val="{00000004-DDCD-DC40-AE7B-D07DDE765164}"/>
            </c:ext>
          </c:extLst>
        </c:ser>
        <c:dLbls>
          <c:showLegendKey val="0"/>
          <c:showVal val="0"/>
          <c:showCatName val="0"/>
          <c:showSerName val="0"/>
          <c:showPercent val="0"/>
          <c:showBubbleSize val="0"/>
        </c:dLbls>
        <c:gapWidth val="219"/>
        <c:overlap val="-27"/>
        <c:axId val="1551634127"/>
        <c:axId val="1476561311"/>
      </c:barChart>
      <c:catAx>
        <c:axId val="1551634127"/>
        <c:scaling>
          <c:orientation val="minMax"/>
        </c:scaling>
        <c:delete val="0"/>
        <c:axPos val="b"/>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76561311"/>
        <c:crosses val="autoZero"/>
        <c:auto val="1"/>
        <c:lblAlgn val="ctr"/>
        <c:lblOffset val="100"/>
        <c:noMultiLvlLbl val="0"/>
      </c:catAx>
      <c:valAx>
        <c:axId val="1476561311"/>
        <c:scaling>
          <c:orientation val="minMax"/>
          <c:max val="140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1634127"/>
        <c:crosses val="autoZero"/>
        <c:crossBetween val="between"/>
      </c:valAx>
      <c:spPr>
        <a:noFill/>
        <a:ln>
          <a:noFill/>
        </a:ln>
        <a:effectLst/>
      </c:spPr>
    </c:plotArea>
    <c:legend>
      <c:legendPos val="b"/>
      <c:layout>
        <c:manualLayout>
          <c:xMode val="edge"/>
          <c:yMode val="edge"/>
          <c:x val="0.25301585108261959"/>
          <c:y val="0.71804888080487006"/>
          <c:w val="0.74698403633239063"/>
          <c:h val="6.464272807681326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de-DE" sz="1200" b="1"/>
              <a:t>Vorstand gewesen</a:t>
            </a:r>
            <a:r>
              <a:rPr lang="de-DE" sz="1200" b="1" baseline="30000"/>
              <a:t>2</a:t>
            </a:r>
            <a:endParaRPr lang="de-DE" sz="1200" b="1"/>
          </a:p>
        </c:rich>
      </c:tx>
      <c:layout>
        <c:manualLayout>
          <c:xMode val="edge"/>
          <c:yMode val="edge"/>
          <c:x val="0.31105032428143298"/>
          <c:y val="3.1696053317254035E-3"/>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5291511377242839"/>
          <c:y val="0.10001427570275391"/>
          <c:w val="0.85794374334091317"/>
          <c:h val="0.60474896725772731"/>
        </c:manualLayout>
      </c:layout>
      <c:barChart>
        <c:barDir val="col"/>
        <c:grouping val="clustered"/>
        <c:varyColors val="0"/>
        <c:ser>
          <c:idx val="0"/>
          <c:order val="0"/>
          <c:tx>
            <c:strRef>
              <c:f>Sheet1!$B$1</c:f>
              <c:strCache>
                <c:ptCount val="1"/>
                <c:pt idx="0">
                  <c:v>Nein</c:v>
                </c:pt>
              </c:strCache>
            </c:strRef>
          </c:tx>
          <c:spPr>
            <a:solidFill>
              <a:schemeClr val="accent3"/>
            </a:solidFill>
            <a:ln>
              <a:noFill/>
            </a:ln>
            <a:effectLst/>
          </c:spPr>
          <c:invertIfNegative val="0"/>
          <c:dPt>
            <c:idx val="0"/>
            <c:invertIfNegative val="0"/>
            <c:bubble3D val="0"/>
            <c:spPr>
              <a:solidFill>
                <a:schemeClr val="accent3"/>
              </a:solidFill>
              <a:ln>
                <a:noFill/>
              </a:ln>
              <a:effectLst/>
            </c:spPr>
            <c:extLst>
              <c:ext xmlns:c16="http://schemas.microsoft.com/office/drawing/2014/chart" uri="{C3380CC4-5D6E-409C-BE32-E72D297353CC}">
                <c16:uniqueId val="{00000001-C0EE-C345-923A-DAA7B6889425}"/>
              </c:ext>
            </c:extLst>
          </c:dPt>
          <c:cat>
            <c:strRef>
              <c:f>Sheet1!$A$2</c:f>
              <c:strCache>
                <c:ptCount val="1"/>
                <c:pt idx="0">
                  <c:v>Vorstand</c:v>
                </c:pt>
              </c:strCache>
            </c:strRef>
          </c:cat>
          <c:val>
            <c:numRef>
              <c:f>Sheet1!$B$2</c:f>
              <c:numCache>
                <c:formatCode>General</c:formatCode>
                <c:ptCount val="1"/>
                <c:pt idx="0">
                  <c:v>525</c:v>
                </c:pt>
              </c:numCache>
            </c:numRef>
          </c:val>
          <c:extLst>
            <c:ext xmlns:c16="http://schemas.microsoft.com/office/drawing/2014/chart" uri="{C3380CC4-5D6E-409C-BE32-E72D297353CC}">
              <c16:uniqueId val="{00000002-C0EE-C345-923A-DAA7B6889425}"/>
            </c:ext>
          </c:extLst>
        </c:ser>
        <c:ser>
          <c:idx val="1"/>
          <c:order val="1"/>
          <c:tx>
            <c:strRef>
              <c:f>Sheet1!$C$1</c:f>
              <c:strCache>
                <c:ptCount val="1"/>
                <c:pt idx="0">
                  <c:v>Ja</c:v>
                </c:pt>
              </c:strCache>
            </c:strRef>
          </c:tx>
          <c:spPr>
            <a:solidFill>
              <a:schemeClr val="tx2"/>
            </a:solidFill>
            <a:ln>
              <a:noFill/>
            </a:ln>
            <a:effectLst/>
          </c:spPr>
          <c:invertIfNegative val="0"/>
          <c:cat>
            <c:strRef>
              <c:f>Sheet1!$A$2</c:f>
              <c:strCache>
                <c:ptCount val="1"/>
                <c:pt idx="0">
                  <c:v>Vorstand</c:v>
                </c:pt>
              </c:strCache>
            </c:strRef>
          </c:cat>
          <c:val>
            <c:numRef>
              <c:f>Sheet1!$C$2</c:f>
              <c:numCache>
                <c:formatCode>General</c:formatCode>
                <c:ptCount val="1"/>
                <c:pt idx="0">
                  <c:v>1099</c:v>
                </c:pt>
              </c:numCache>
            </c:numRef>
          </c:val>
          <c:extLst>
            <c:ext xmlns:c16="http://schemas.microsoft.com/office/drawing/2014/chart" uri="{C3380CC4-5D6E-409C-BE32-E72D297353CC}">
              <c16:uniqueId val="{00000003-C0EE-C345-923A-DAA7B6889425}"/>
            </c:ext>
          </c:extLst>
        </c:ser>
        <c:dLbls>
          <c:showLegendKey val="0"/>
          <c:showVal val="0"/>
          <c:showCatName val="0"/>
          <c:showSerName val="0"/>
          <c:showPercent val="0"/>
          <c:showBubbleSize val="0"/>
        </c:dLbls>
        <c:gapWidth val="219"/>
        <c:overlap val="-27"/>
        <c:axId val="1551634127"/>
        <c:axId val="1476561311"/>
      </c:barChart>
      <c:catAx>
        <c:axId val="1551634127"/>
        <c:scaling>
          <c:orientation val="minMax"/>
        </c:scaling>
        <c:delete val="0"/>
        <c:axPos val="b"/>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76561311"/>
        <c:crosses val="autoZero"/>
        <c:auto val="1"/>
        <c:lblAlgn val="ctr"/>
        <c:lblOffset val="100"/>
        <c:noMultiLvlLbl val="0"/>
      </c:catAx>
      <c:valAx>
        <c:axId val="1476561311"/>
        <c:scaling>
          <c:orientation val="minMax"/>
          <c:max val="140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1634127"/>
        <c:crosses val="autoZero"/>
        <c:crossBetween val="between"/>
      </c:valAx>
      <c:spPr>
        <a:noFill/>
        <a:ln>
          <a:noFill/>
        </a:ln>
        <a:effectLst/>
      </c:spPr>
    </c:plotArea>
    <c:legend>
      <c:legendPos val="b"/>
      <c:layout>
        <c:manualLayout>
          <c:xMode val="edge"/>
          <c:yMode val="edge"/>
          <c:x val="0.35000713156842045"/>
          <c:y val="0.71487927547314456"/>
          <c:w val="0.46429338452761149"/>
          <c:h val="8.216618944624877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de-DE" sz="1200" b="1"/>
              <a:t>Beraterstufe </a:t>
            </a:r>
            <a:r>
              <a:rPr lang="de-DE" sz="1200" b="1" baseline="0"/>
              <a:t>nach 3 MS</a:t>
            </a:r>
            <a:r>
              <a:rPr lang="de-DE" sz="1200" b="1" baseline="30000"/>
              <a:t>3</a:t>
            </a:r>
            <a:endParaRPr lang="de-DE" sz="1200" b="1"/>
          </a:p>
        </c:rich>
      </c:tx>
      <c:layout>
        <c:manualLayout>
          <c:xMode val="edge"/>
          <c:yMode val="edge"/>
          <c:x val="0.27860552372536379"/>
          <c:y val="0"/>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2496983428530209"/>
          <c:y val="0.10157212424453579"/>
          <c:w val="0.85794374334091317"/>
          <c:h val="0.60319086914072251"/>
        </c:manualLayout>
      </c:layout>
      <c:barChart>
        <c:barDir val="col"/>
        <c:grouping val="clustered"/>
        <c:varyColors val="0"/>
        <c:ser>
          <c:idx val="0"/>
          <c:order val="0"/>
          <c:tx>
            <c:strRef>
              <c:f>Sheet1!$B$1</c:f>
              <c:strCache>
                <c:ptCount val="1"/>
                <c:pt idx="0">
                  <c:v>C</c:v>
                </c:pt>
              </c:strCache>
            </c:strRef>
          </c:tx>
          <c:spPr>
            <a:solidFill>
              <a:schemeClr val="accent1"/>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C0EE-C345-923A-DAA7B6889425}"/>
              </c:ext>
            </c:extLst>
          </c:dPt>
          <c:cat>
            <c:strRef>
              <c:f>Sheet1!$A$2</c:f>
              <c:strCache>
                <c:ptCount val="1"/>
                <c:pt idx="0">
                  <c:v>Beraterstufe nach 3 Semestern</c:v>
                </c:pt>
              </c:strCache>
            </c:strRef>
          </c:cat>
          <c:val>
            <c:numRef>
              <c:f>Sheet1!$B$2</c:f>
              <c:numCache>
                <c:formatCode>General</c:formatCode>
                <c:ptCount val="1"/>
                <c:pt idx="0">
                  <c:v>537</c:v>
                </c:pt>
              </c:numCache>
            </c:numRef>
          </c:val>
          <c:extLst>
            <c:ext xmlns:c16="http://schemas.microsoft.com/office/drawing/2014/chart" uri="{C3380CC4-5D6E-409C-BE32-E72D297353CC}">
              <c16:uniqueId val="{00000002-C0EE-C345-923A-DAA7B6889425}"/>
            </c:ext>
          </c:extLst>
        </c:ser>
        <c:ser>
          <c:idx val="1"/>
          <c:order val="1"/>
          <c:tx>
            <c:strRef>
              <c:f>Sheet1!$C$1</c:f>
              <c:strCache>
                <c:ptCount val="1"/>
                <c:pt idx="0">
                  <c:v>SC</c:v>
                </c:pt>
              </c:strCache>
            </c:strRef>
          </c:tx>
          <c:spPr>
            <a:solidFill>
              <a:schemeClr val="accent3"/>
            </a:solidFill>
            <a:ln>
              <a:noFill/>
            </a:ln>
            <a:effectLst/>
          </c:spPr>
          <c:invertIfNegative val="0"/>
          <c:cat>
            <c:strRef>
              <c:f>Sheet1!$A$2</c:f>
              <c:strCache>
                <c:ptCount val="1"/>
                <c:pt idx="0">
                  <c:v>Beraterstufe nach 3 Semestern</c:v>
                </c:pt>
              </c:strCache>
            </c:strRef>
          </c:cat>
          <c:val>
            <c:numRef>
              <c:f>Sheet1!$C$2</c:f>
              <c:numCache>
                <c:formatCode>General</c:formatCode>
                <c:ptCount val="1"/>
                <c:pt idx="0">
                  <c:v>807</c:v>
                </c:pt>
              </c:numCache>
            </c:numRef>
          </c:val>
          <c:extLst>
            <c:ext xmlns:c16="http://schemas.microsoft.com/office/drawing/2014/chart" uri="{C3380CC4-5D6E-409C-BE32-E72D297353CC}">
              <c16:uniqueId val="{00000003-C0EE-C345-923A-DAA7B6889425}"/>
            </c:ext>
          </c:extLst>
        </c:ser>
        <c:ser>
          <c:idx val="2"/>
          <c:order val="2"/>
          <c:tx>
            <c:strRef>
              <c:f>Sheet1!$D$1</c:f>
              <c:strCache>
                <c:ptCount val="1"/>
                <c:pt idx="0">
                  <c:v>MC</c:v>
                </c:pt>
              </c:strCache>
            </c:strRef>
          </c:tx>
          <c:spPr>
            <a:solidFill>
              <a:schemeClr val="tx2"/>
            </a:solidFill>
            <a:ln>
              <a:noFill/>
            </a:ln>
            <a:effectLst/>
          </c:spPr>
          <c:invertIfNegative val="0"/>
          <c:cat>
            <c:strRef>
              <c:f>Sheet1!$A$2</c:f>
              <c:strCache>
                <c:ptCount val="1"/>
                <c:pt idx="0">
                  <c:v>Beraterstufe nach 3 Semestern</c:v>
                </c:pt>
              </c:strCache>
            </c:strRef>
          </c:cat>
          <c:val>
            <c:numRef>
              <c:f>Sheet1!$D$2</c:f>
              <c:numCache>
                <c:formatCode>General</c:formatCode>
                <c:ptCount val="1"/>
                <c:pt idx="0">
                  <c:v>1225</c:v>
                </c:pt>
              </c:numCache>
            </c:numRef>
          </c:val>
          <c:extLst>
            <c:ext xmlns:c16="http://schemas.microsoft.com/office/drawing/2014/chart" uri="{C3380CC4-5D6E-409C-BE32-E72D297353CC}">
              <c16:uniqueId val="{00000004-C0EE-C345-923A-DAA7B6889425}"/>
            </c:ext>
          </c:extLst>
        </c:ser>
        <c:dLbls>
          <c:showLegendKey val="0"/>
          <c:showVal val="0"/>
          <c:showCatName val="0"/>
          <c:showSerName val="0"/>
          <c:showPercent val="0"/>
          <c:showBubbleSize val="0"/>
        </c:dLbls>
        <c:gapWidth val="219"/>
        <c:overlap val="-27"/>
        <c:axId val="1551634127"/>
        <c:axId val="1476561311"/>
      </c:barChart>
      <c:catAx>
        <c:axId val="1551634127"/>
        <c:scaling>
          <c:orientation val="minMax"/>
        </c:scaling>
        <c:delete val="0"/>
        <c:axPos val="b"/>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76561311"/>
        <c:crosses val="autoZero"/>
        <c:auto val="1"/>
        <c:lblAlgn val="ctr"/>
        <c:lblOffset val="100"/>
        <c:noMultiLvlLbl val="0"/>
      </c:catAx>
      <c:valAx>
        <c:axId val="1476561311"/>
        <c:scaling>
          <c:orientation val="minMax"/>
          <c:max val="140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1634127"/>
        <c:crosses val="autoZero"/>
        <c:crossBetween val="between"/>
      </c:valAx>
      <c:spPr>
        <a:noFill/>
        <a:ln>
          <a:noFill/>
        </a:ln>
        <a:effectLst/>
      </c:spPr>
    </c:plotArea>
    <c:legend>
      <c:legendPos val="b"/>
      <c:layout>
        <c:manualLayout>
          <c:xMode val="edge"/>
          <c:yMode val="edge"/>
          <c:x val="0"/>
          <c:y val="0.70608474376611019"/>
          <c:w val="1"/>
          <c:h val="0.1689574344465719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de-DE" sz="1200" b="1"/>
              <a:t>Beraterstufe </a:t>
            </a:r>
            <a:r>
              <a:rPr lang="de-DE" sz="1200" b="1" baseline="0"/>
              <a:t>nach 3 Mitgliedssemestern</a:t>
            </a:r>
            <a:r>
              <a:rPr lang="de-DE" sz="1200" b="1" baseline="30000"/>
              <a:t>1</a:t>
            </a:r>
            <a:endParaRPr lang="de-DE" sz="1200" b="1"/>
          </a:p>
        </c:rich>
      </c:tx>
      <c:layout>
        <c:manualLayout>
          <c:xMode val="edge"/>
          <c:yMode val="edge"/>
          <c:x val="0.27860552372536379"/>
          <c:y val="0"/>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2496983428530209"/>
          <c:y val="0.10157212424453579"/>
          <c:w val="0.85794374334091317"/>
          <c:h val="0.77521850934059566"/>
        </c:manualLayout>
      </c:layout>
      <c:barChart>
        <c:barDir val="col"/>
        <c:grouping val="clustered"/>
        <c:varyColors val="0"/>
        <c:ser>
          <c:idx val="0"/>
          <c:order val="0"/>
          <c:tx>
            <c:strRef>
              <c:f>Sheet1!$B$1</c:f>
              <c:strCache>
                <c:ptCount val="1"/>
                <c:pt idx="0">
                  <c:v>Consultant</c:v>
                </c:pt>
              </c:strCache>
            </c:strRef>
          </c:tx>
          <c:spPr>
            <a:solidFill>
              <a:schemeClr val="accent1"/>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C0EE-C345-923A-DAA7B6889425}"/>
              </c:ext>
            </c:extLst>
          </c:dPt>
          <c:cat>
            <c:strRef>
              <c:f>Sheet1!$A$2</c:f>
              <c:strCache>
                <c:ptCount val="1"/>
                <c:pt idx="0">
                  <c:v>Beraterstufe nach 3 Semestern</c:v>
                </c:pt>
              </c:strCache>
            </c:strRef>
          </c:cat>
          <c:val>
            <c:numRef>
              <c:f>Sheet1!$B$2</c:f>
              <c:numCache>
                <c:formatCode>General</c:formatCode>
                <c:ptCount val="1"/>
                <c:pt idx="0">
                  <c:v>537</c:v>
                </c:pt>
              </c:numCache>
            </c:numRef>
          </c:val>
          <c:extLst>
            <c:ext xmlns:c16="http://schemas.microsoft.com/office/drawing/2014/chart" uri="{C3380CC4-5D6E-409C-BE32-E72D297353CC}">
              <c16:uniqueId val="{00000002-C0EE-C345-923A-DAA7B6889425}"/>
            </c:ext>
          </c:extLst>
        </c:ser>
        <c:ser>
          <c:idx val="1"/>
          <c:order val="1"/>
          <c:tx>
            <c:strRef>
              <c:f>Sheet1!$C$1</c:f>
              <c:strCache>
                <c:ptCount val="1"/>
                <c:pt idx="0">
                  <c:v>Senior Consultant</c:v>
                </c:pt>
              </c:strCache>
            </c:strRef>
          </c:tx>
          <c:spPr>
            <a:solidFill>
              <a:schemeClr val="accent3"/>
            </a:solidFill>
            <a:ln>
              <a:noFill/>
            </a:ln>
            <a:effectLst/>
          </c:spPr>
          <c:invertIfNegative val="0"/>
          <c:cat>
            <c:strRef>
              <c:f>Sheet1!$A$2</c:f>
              <c:strCache>
                <c:ptCount val="1"/>
                <c:pt idx="0">
                  <c:v>Beraterstufe nach 3 Semestern</c:v>
                </c:pt>
              </c:strCache>
            </c:strRef>
          </c:cat>
          <c:val>
            <c:numRef>
              <c:f>Sheet1!$C$2</c:f>
              <c:numCache>
                <c:formatCode>General</c:formatCode>
                <c:ptCount val="1"/>
                <c:pt idx="0">
                  <c:v>807</c:v>
                </c:pt>
              </c:numCache>
            </c:numRef>
          </c:val>
          <c:extLst>
            <c:ext xmlns:c16="http://schemas.microsoft.com/office/drawing/2014/chart" uri="{C3380CC4-5D6E-409C-BE32-E72D297353CC}">
              <c16:uniqueId val="{00000003-C0EE-C345-923A-DAA7B6889425}"/>
            </c:ext>
          </c:extLst>
        </c:ser>
        <c:ser>
          <c:idx val="2"/>
          <c:order val="2"/>
          <c:tx>
            <c:strRef>
              <c:f>Sheet1!$D$1</c:f>
              <c:strCache>
                <c:ptCount val="1"/>
                <c:pt idx="0">
                  <c:v>Managing Consultant</c:v>
                </c:pt>
              </c:strCache>
            </c:strRef>
          </c:tx>
          <c:spPr>
            <a:solidFill>
              <a:schemeClr val="tx2"/>
            </a:solidFill>
            <a:ln>
              <a:noFill/>
            </a:ln>
            <a:effectLst/>
          </c:spPr>
          <c:invertIfNegative val="0"/>
          <c:cat>
            <c:strRef>
              <c:f>Sheet1!$A$2</c:f>
              <c:strCache>
                <c:ptCount val="1"/>
                <c:pt idx="0">
                  <c:v>Beraterstufe nach 3 Semestern</c:v>
                </c:pt>
              </c:strCache>
            </c:strRef>
          </c:cat>
          <c:val>
            <c:numRef>
              <c:f>Sheet1!$D$2</c:f>
              <c:numCache>
                <c:formatCode>General</c:formatCode>
                <c:ptCount val="1"/>
                <c:pt idx="0">
                  <c:v>1225</c:v>
                </c:pt>
              </c:numCache>
            </c:numRef>
          </c:val>
          <c:extLst>
            <c:ext xmlns:c16="http://schemas.microsoft.com/office/drawing/2014/chart" uri="{C3380CC4-5D6E-409C-BE32-E72D297353CC}">
              <c16:uniqueId val="{00000004-C0EE-C345-923A-DAA7B6889425}"/>
            </c:ext>
          </c:extLst>
        </c:ser>
        <c:dLbls>
          <c:showLegendKey val="0"/>
          <c:showVal val="0"/>
          <c:showCatName val="0"/>
          <c:showSerName val="0"/>
          <c:showPercent val="0"/>
          <c:showBubbleSize val="0"/>
        </c:dLbls>
        <c:gapWidth val="219"/>
        <c:overlap val="-27"/>
        <c:axId val="1551634127"/>
        <c:axId val="1476561311"/>
      </c:barChart>
      <c:catAx>
        <c:axId val="1551634127"/>
        <c:scaling>
          <c:orientation val="minMax"/>
        </c:scaling>
        <c:delete val="0"/>
        <c:axPos val="b"/>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76561311"/>
        <c:crosses val="autoZero"/>
        <c:auto val="1"/>
        <c:lblAlgn val="ctr"/>
        <c:lblOffset val="100"/>
        <c:noMultiLvlLbl val="0"/>
      </c:catAx>
      <c:valAx>
        <c:axId val="1476561311"/>
        <c:scaling>
          <c:orientation val="minMax"/>
          <c:max val="140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1634127"/>
        <c:crosses val="autoZero"/>
        <c:crossBetween val="between"/>
      </c:valAx>
      <c:spPr>
        <a:noFill/>
        <a:ln>
          <a:noFill/>
        </a:ln>
        <a:effectLst/>
      </c:spPr>
    </c:plotArea>
    <c:legend>
      <c:legendPos val="b"/>
      <c:layout>
        <c:manualLayout>
          <c:xMode val="edge"/>
          <c:yMode val="edge"/>
          <c:x val="0.10530428897321063"/>
          <c:y val="0.88309870518872691"/>
          <c:w val="0.89469571102678935"/>
          <c:h val="0.1055653278120638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Sheet1!$A$2:$A$350</cx:f>
        <cx:lvl ptCount="349" formatCode="Standard">
          <cx:pt idx="0">23</cx:pt>
          <cx:pt idx="1">28</cx:pt>
          <cx:pt idx="2">40</cx:pt>
          <cx:pt idx="3">43</cx:pt>
          <cx:pt idx="4">48</cx:pt>
          <cx:pt idx="5">53</cx:pt>
          <cx:pt idx="6">55</cx:pt>
          <cx:pt idx="7">57</cx:pt>
          <cx:pt idx="8">72</cx:pt>
          <cx:pt idx="9">77</cx:pt>
          <cx:pt idx="10">78</cx:pt>
          <cx:pt idx="11">80</cx:pt>
          <cx:pt idx="12">80</cx:pt>
          <cx:pt idx="13">80</cx:pt>
          <cx:pt idx="14">81</cx:pt>
          <cx:pt idx="15">83</cx:pt>
          <cx:pt idx="16">85</cx:pt>
          <cx:pt idx="17">86</cx:pt>
          <cx:pt idx="18">86</cx:pt>
          <cx:pt idx="19">88</cx:pt>
          <cx:pt idx="20">89</cx:pt>
          <cx:pt idx="21">90</cx:pt>
          <cx:pt idx="22">91</cx:pt>
          <cx:pt idx="23">91</cx:pt>
          <cx:pt idx="24">91</cx:pt>
          <cx:pt idx="25">92</cx:pt>
          <cx:pt idx="26">93</cx:pt>
          <cx:pt idx="27">96</cx:pt>
          <cx:pt idx="28">97</cx:pt>
          <cx:pt idx="29">99</cx:pt>
          <cx:pt idx="30">100</cx:pt>
          <cx:pt idx="31">101</cx:pt>
          <cx:pt idx="32">103</cx:pt>
          <cx:pt idx="33">106</cx:pt>
          <cx:pt idx="34">106</cx:pt>
          <cx:pt idx="35">109</cx:pt>
          <cx:pt idx="36">110</cx:pt>
          <cx:pt idx="37">110</cx:pt>
          <cx:pt idx="38">111</cx:pt>
          <cx:pt idx="39">111</cx:pt>
          <cx:pt idx="40">115</cx:pt>
          <cx:pt idx="41">118</cx:pt>
          <cx:pt idx="42">118</cx:pt>
          <cx:pt idx="43">119</cx:pt>
          <cx:pt idx="44">119</cx:pt>
          <cx:pt idx="45">119</cx:pt>
          <cx:pt idx="46">119</cx:pt>
          <cx:pt idx="47">120</cx:pt>
          <cx:pt idx="48">120</cx:pt>
          <cx:pt idx="49">121</cx:pt>
          <cx:pt idx="50">123</cx:pt>
          <cx:pt idx="51">124</cx:pt>
          <cx:pt idx="52">124</cx:pt>
          <cx:pt idx="53">124</cx:pt>
          <cx:pt idx="54">125</cx:pt>
          <cx:pt idx="55">126</cx:pt>
          <cx:pt idx="56">127</cx:pt>
          <cx:pt idx="57">127</cx:pt>
          <cx:pt idx="58">128</cx:pt>
          <cx:pt idx="59">133</cx:pt>
          <cx:pt idx="60">133</cx:pt>
          <cx:pt idx="61">136</cx:pt>
          <cx:pt idx="62">138</cx:pt>
          <cx:pt idx="63">144</cx:pt>
          <cx:pt idx="64">146</cx:pt>
          <cx:pt idx="65">147</cx:pt>
          <cx:pt idx="66">148</cx:pt>
          <cx:pt idx="67">148</cx:pt>
          <cx:pt idx="68">148</cx:pt>
          <cx:pt idx="69">149</cx:pt>
          <cx:pt idx="70">149</cx:pt>
          <cx:pt idx="71">153</cx:pt>
          <cx:pt idx="72">154</cx:pt>
          <cx:pt idx="73">154</cx:pt>
          <cx:pt idx="74">154</cx:pt>
          <cx:pt idx="75">154</cx:pt>
          <cx:pt idx="76">156</cx:pt>
          <cx:pt idx="77">158</cx:pt>
          <cx:pt idx="78">158</cx:pt>
          <cx:pt idx="79">160</cx:pt>
          <cx:pt idx="80">160</cx:pt>
          <cx:pt idx="81">160</cx:pt>
          <cx:pt idx="82">160</cx:pt>
          <cx:pt idx="83">164</cx:pt>
          <cx:pt idx="84">164</cx:pt>
          <cx:pt idx="85">167</cx:pt>
          <cx:pt idx="86">170</cx:pt>
          <cx:pt idx="87">173</cx:pt>
          <cx:pt idx="88">175</cx:pt>
          <cx:pt idx="89">180</cx:pt>
          <cx:pt idx="90">180</cx:pt>
          <cx:pt idx="91">181</cx:pt>
          <cx:pt idx="92">181</cx:pt>
          <cx:pt idx="93">181</cx:pt>
          <cx:pt idx="94">181</cx:pt>
          <cx:pt idx="95">181</cx:pt>
          <cx:pt idx="96">181</cx:pt>
          <cx:pt idx="97">182</cx:pt>
          <cx:pt idx="98">183</cx:pt>
          <cx:pt idx="99">183</cx:pt>
          <cx:pt idx="100">184</cx:pt>
          <cx:pt idx="101">184</cx:pt>
          <cx:pt idx="102">186</cx:pt>
          <cx:pt idx="103">186</cx:pt>
          <cx:pt idx="104">186</cx:pt>
          <cx:pt idx="105">186</cx:pt>
          <cx:pt idx="106">189</cx:pt>
          <cx:pt idx="107">189</cx:pt>
          <cx:pt idx="108">191</cx:pt>
          <cx:pt idx="109">191</cx:pt>
          <cx:pt idx="110">192</cx:pt>
          <cx:pt idx="111">193</cx:pt>
          <cx:pt idx="112">195</cx:pt>
          <cx:pt idx="113">195</cx:pt>
          <cx:pt idx="114">196</cx:pt>
          <cx:pt idx="115">197</cx:pt>
          <cx:pt idx="116">198</cx:pt>
          <cx:pt idx="117">201</cx:pt>
          <cx:pt idx="118">201</cx:pt>
          <cx:pt idx="119">202</cx:pt>
          <cx:pt idx="120">203</cx:pt>
          <cx:pt idx="121">212</cx:pt>
          <cx:pt idx="122">212</cx:pt>
          <cx:pt idx="123">213</cx:pt>
          <cx:pt idx="124">215</cx:pt>
          <cx:pt idx="125">217</cx:pt>
          <cx:pt idx="126">217</cx:pt>
          <cx:pt idx="127">217</cx:pt>
          <cx:pt idx="128">217</cx:pt>
          <cx:pt idx="129">218</cx:pt>
          <cx:pt idx="130">219</cx:pt>
          <cx:pt idx="131">225</cx:pt>
          <cx:pt idx="132">227</cx:pt>
          <cx:pt idx="133">227</cx:pt>
          <cx:pt idx="134">233</cx:pt>
          <cx:pt idx="135">233</cx:pt>
          <cx:pt idx="136">244</cx:pt>
          <cx:pt idx="137">245</cx:pt>
          <cx:pt idx="138">247</cx:pt>
          <cx:pt idx="139">253</cx:pt>
          <cx:pt idx="140">253</cx:pt>
          <cx:pt idx="141">259</cx:pt>
          <cx:pt idx="142">260</cx:pt>
          <cx:pt idx="143">260</cx:pt>
          <cx:pt idx="144">260</cx:pt>
          <cx:pt idx="145">261</cx:pt>
          <cx:pt idx="146">269</cx:pt>
          <cx:pt idx="147">270</cx:pt>
          <cx:pt idx="148">273</cx:pt>
          <cx:pt idx="149">274</cx:pt>
          <cx:pt idx="150">274</cx:pt>
          <cx:pt idx="151">275</cx:pt>
          <cx:pt idx="152">276</cx:pt>
          <cx:pt idx="153">276</cx:pt>
          <cx:pt idx="154">277</cx:pt>
          <cx:pt idx="155">278</cx:pt>
          <cx:pt idx="156">279</cx:pt>
          <cx:pt idx="157">279</cx:pt>
          <cx:pt idx="158">280</cx:pt>
          <cx:pt idx="159">280</cx:pt>
          <cx:pt idx="160">286</cx:pt>
          <cx:pt idx="161">286</cx:pt>
          <cx:pt idx="162">286</cx:pt>
          <cx:pt idx="163">286</cx:pt>
          <cx:pt idx="164">287</cx:pt>
          <cx:pt idx="165">291</cx:pt>
          <cx:pt idx="166">292</cx:pt>
          <cx:pt idx="167">292</cx:pt>
          <cx:pt idx="168">292</cx:pt>
          <cx:pt idx="169">292</cx:pt>
          <cx:pt idx="170">295</cx:pt>
          <cx:pt idx="171">295</cx:pt>
          <cx:pt idx="172">295</cx:pt>
          <cx:pt idx="173">297</cx:pt>
          <cx:pt idx="174">298</cx:pt>
          <cx:pt idx="175">300</cx:pt>
          <cx:pt idx="176">301</cx:pt>
          <cx:pt idx="177">301</cx:pt>
          <cx:pt idx="178">302</cx:pt>
          <cx:pt idx="179">302</cx:pt>
          <cx:pt idx="180">303</cx:pt>
          <cx:pt idx="181">306</cx:pt>
          <cx:pt idx="182">306</cx:pt>
          <cx:pt idx="183">307</cx:pt>
          <cx:pt idx="184">308</cx:pt>
          <cx:pt idx="185">311</cx:pt>
          <cx:pt idx="186">311</cx:pt>
          <cx:pt idx="187">313</cx:pt>
          <cx:pt idx="188">315</cx:pt>
          <cx:pt idx="189">316</cx:pt>
          <cx:pt idx="190">320</cx:pt>
          <cx:pt idx="191">321</cx:pt>
          <cx:pt idx="192">321</cx:pt>
          <cx:pt idx="193">321</cx:pt>
          <cx:pt idx="194">322</cx:pt>
          <cx:pt idx="195">329</cx:pt>
          <cx:pt idx="196">329</cx:pt>
          <cx:pt idx="197">330</cx:pt>
          <cx:pt idx="198">331</cx:pt>
          <cx:pt idx="199">333</cx:pt>
          <cx:pt idx="200">336</cx:pt>
          <cx:pt idx="201">336</cx:pt>
          <cx:pt idx="202">337</cx:pt>
          <cx:pt idx="203">337</cx:pt>
          <cx:pt idx="204">338</cx:pt>
          <cx:pt idx="205">338</cx:pt>
          <cx:pt idx="206">338</cx:pt>
          <cx:pt idx="207">338</cx:pt>
          <cx:pt idx="208">338</cx:pt>
          <cx:pt idx="209">339</cx:pt>
          <cx:pt idx="210">340</cx:pt>
          <cx:pt idx="211">341</cx:pt>
          <cx:pt idx="212">344</cx:pt>
          <cx:pt idx="213">344</cx:pt>
          <cx:pt idx="214">345</cx:pt>
          <cx:pt idx="215">345</cx:pt>
          <cx:pt idx="216">349</cx:pt>
          <cx:pt idx="217">351</cx:pt>
          <cx:pt idx="218">352</cx:pt>
          <cx:pt idx="219">355</cx:pt>
          <cx:pt idx="220">357</cx:pt>
          <cx:pt idx="221">357</cx:pt>
          <cx:pt idx="222">359</cx:pt>
          <cx:pt idx="223">359</cx:pt>
          <cx:pt idx="224">362</cx:pt>
          <cx:pt idx="225">365</cx:pt>
          <cx:pt idx="226">368</cx:pt>
          <cx:pt idx="227">369</cx:pt>
          <cx:pt idx="228">369</cx:pt>
          <cx:pt idx="229">369</cx:pt>
          <cx:pt idx="230">369</cx:pt>
          <cx:pt idx="231">370</cx:pt>
          <cx:pt idx="232">371</cx:pt>
          <cx:pt idx="233">372</cx:pt>
          <cx:pt idx="234">372</cx:pt>
          <cx:pt idx="235">376</cx:pt>
          <cx:pt idx="236">381</cx:pt>
          <cx:pt idx="237">385</cx:pt>
          <cx:pt idx="238">388</cx:pt>
          <cx:pt idx="239">388</cx:pt>
          <cx:pt idx="240">389</cx:pt>
          <cx:pt idx="241">391</cx:pt>
          <cx:pt idx="242">393</cx:pt>
          <cx:pt idx="243">400</cx:pt>
          <cx:pt idx="244">405</cx:pt>
          <cx:pt idx="245">407</cx:pt>
          <cx:pt idx="246">407</cx:pt>
          <cx:pt idx="247">407</cx:pt>
          <cx:pt idx="248">408</cx:pt>
          <cx:pt idx="249">411</cx:pt>
          <cx:pt idx="250">416</cx:pt>
          <cx:pt idx="251">417</cx:pt>
          <cx:pt idx="252">419</cx:pt>
          <cx:pt idx="253">422</cx:pt>
          <cx:pt idx="254">430</cx:pt>
          <cx:pt idx="255">434</cx:pt>
          <cx:pt idx="256">434</cx:pt>
          <cx:pt idx="257">434</cx:pt>
          <cx:pt idx="258">435</cx:pt>
          <cx:pt idx="259">441</cx:pt>
          <cx:pt idx="260">443</cx:pt>
          <cx:pt idx="261">445</cx:pt>
          <cx:pt idx="262">449</cx:pt>
          <cx:pt idx="263">450</cx:pt>
          <cx:pt idx="264">452</cx:pt>
          <cx:pt idx="265">454</cx:pt>
          <cx:pt idx="266">456</cx:pt>
          <cx:pt idx="267">458</cx:pt>
          <cx:pt idx="268">461</cx:pt>
          <cx:pt idx="269">461</cx:pt>
          <cx:pt idx="270">461</cx:pt>
          <cx:pt idx="271">462</cx:pt>
          <cx:pt idx="272">463</cx:pt>
          <cx:pt idx="273">466</cx:pt>
          <cx:pt idx="274">471</cx:pt>
          <cx:pt idx="275">474</cx:pt>
          <cx:pt idx="276">474</cx:pt>
          <cx:pt idx="277">476</cx:pt>
          <cx:pt idx="278">477</cx:pt>
          <cx:pt idx="279">484</cx:pt>
          <cx:pt idx="280">488</cx:pt>
          <cx:pt idx="281">497</cx:pt>
          <cx:pt idx="282">498</cx:pt>
          <cx:pt idx="283">498</cx:pt>
          <cx:pt idx="284">498</cx:pt>
          <cx:pt idx="285">498</cx:pt>
          <cx:pt idx="286">498</cx:pt>
          <cx:pt idx="287">498</cx:pt>
          <cx:pt idx="288">498</cx:pt>
          <cx:pt idx="289">499</cx:pt>
          <cx:pt idx="290">503</cx:pt>
          <cx:pt idx="291">504</cx:pt>
          <cx:pt idx="292">504</cx:pt>
          <cx:pt idx="293">508</cx:pt>
          <cx:pt idx="294">509</cx:pt>
          <cx:pt idx="295">510</cx:pt>
          <cx:pt idx="296">511</cx:pt>
          <cx:pt idx="297">511</cx:pt>
          <cx:pt idx="298">517</cx:pt>
          <cx:pt idx="299">519</cx:pt>
          <cx:pt idx="300">521</cx:pt>
          <cx:pt idx="301">523</cx:pt>
          <cx:pt idx="302">524</cx:pt>
          <cx:pt idx="303">526</cx:pt>
          <cx:pt idx="304">526</cx:pt>
          <cx:pt idx="305">527</cx:pt>
          <cx:pt idx="306">530</cx:pt>
          <cx:pt idx="307">530</cx:pt>
          <cx:pt idx="308">533</cx:pt>
          <cx:pt idx="309">537</cx:pt>
          <cx:pt idx="310">541</cx:pt>
          <cx:pt idx="311">544</cx:pt>
          <cx:pt idx="312">545</cx:pt>
          <cx:pt idx="313">545</cx:pt>
          <cx:pt idx="314">545</cx:pt>
          <cx:pt idx="315">545</cx:pt>
          <cx:pt idx="316">545</cx:pt>
          <cx:pt idx="317">546</cx:pt>
          <cx:pt idx="318">550</cx:pt>
          <cx:pt idx="319">552</cx:pt>
          <cx:pt idx="320">553</cx:pt>
          <cx:pt idx="321">553</cx:pt>
          <cx:pt idx="322">553</cx:pt>
          <cx:pt idx="323">554</cx:pt>
          <cx:pt idx="324">557</cx:pt>
          <cx:pt idx="325">560</cx:pt>
          <cx:pt idx="326">560</cx:pt>
          <cx:pt idx="327">560</cx:pt>
          <cx:pt idx="328">568</cx:pt>
          <cx:pt idx="329">571</cx:pt>
          <cx:pt idx="330">579</cx:pt>
          <cx:pt idx="331">580</cx:pt>
          <cx:pt idx="332">581</cx:pt>
          <cx:pt idx="333">582</cx:pt>
          <cx:pt idx="334">587</cx:pt>
          <cx:pt idx="335">594</cx:pt>
          <cx:pt idx="336">594</cx:pt>
          <cx:pt idx="337">594</cx:pt>
          <cx:pt idx="338">608</cx:pt>
          <cx:pt idx="339">611</cx:pt>
          <cx:pt idx="340">612</cx:pt>
          <cx:pt idx="341">619</cx:pt>
          <cx:pt idx="342">635</cx:pt>
          <cx:pt idx="343">636</cx:pt>
          <cx:pt idx="344">638</cx:pt>
          <cx:pt idx="345">642</cx:pt>
          <cx:pt idx="346">647</cx:pt>
          <cx:pt idx="347">652</cx:pt>
          <cx:pt idx="348">653</cx:pt>
        </cx:lvl>
      </cx:numDim>
    </cx:data>
  </cx:chartData>
  <cx:chart>
    <cx:title pos="t" align="ctr" overlay="0">
      <cx:tx>
        <cx:rich>
          <a:bodyPr spcFirstLastPara="1" vertOverflow="ellipsis" horzOverflow="overflow" wrap="square" lIns="0" tIns="0" rIns="0" bIns="0" anchor="ctr" anchorCtr="1"/>
          <a:lstStyle/>
          <a:p>
            <a:pPr algn="ctr" rtl="0">
              <a:defRPr b="1"/>
            </a:pPr>
            <a:r>
              <a:rPr lang="en-GB" sz="1400" b="1" i="0" u="none" strike="noStrike" baseline="0" err="1">
                <a:solidFill>
                  <a:srgbClr val="000000">
                    <a:lumMod val="65000"/>
                    <a:lumOff val="35000"/>
                  </a:srgbClr>
                </a:solidFill>
                <a:latin typeface="Verdana"/>
              </a:rPr>
              <a:t>Wechsel</a:t>
            </a:r>
            <a:r>
              <a:rPr lang="en-GB" sz="1400" b="1" i="0" u="none" strike="noStrike" baseline="0">
                <a:solidFill>
                  <a:srgbClr val="000000">
                    <a:lumMod val="65000"/>
                    <a:lumOff val="35000"/>
                  </a:srgbClr>
                </a:solidFill>
                <a:latin typeface="Verdana"/>
              </a:rPr>
              <a:t> in den </a:t>
            </a:r>
            <a:r>
              <a:rPr lang="en-GB" sz="1400" b="1" i="0" u="none" strike="noStrike" baseline="0" err="1">
                <a:solidFill>
                  <a:srgbClr val="000000">
                    <a:lumMod val="65000"/>
                    <a:lumOff val="35000"/>
                  </a:srgbClr>
                </a:solidFill>
                <a:latin typeface="Verdana"/>
              </a:rPr>
              <a:t>Passiv</a:t>
            </a:r>
            <a:r>
              <a:rPr lang="en-GB" sz="1400" b="1" i="0" u="none" strike="noStrike" baseline="0">
                <a:solidFill>
                  <a:srgbClr val="000000">
                    <a:lumMod val="65000"/>
                    <a:lumOff val="35000"/>
                  </a:srgbClr>
                </a:solidFill>
                <a:latin typeface="Verdana"/>
              </a:rPr>
              <a:t> Status</a:t>
            </a:r>
            <a:r>
              <a:rPr lang="en-GB" sz="1400" b="1" i="0" u="none" strike="noStrike" baseline="30000">
                <a:solidFill>
                  <a:srgbClr val="000000">
                    <a:lumMod val="65000"/>
                    <a:lumOff val="35000"/>
                  </a:srgbClr>
                </a:solidFill>
                <a:latin typeface="Verdana"/>
              </a:rPr>
              <a:t>1</a:t>
            </a:r>
            <a:endParaRPr lang="en-GB" sz="1400" b="1" i="0" u="none" strike="noStrike" baseline="0">
              <a:solidFill>
                <a:srgbClr val="000000">
                  <a:lumMod val="65000"/>
                  <a:lumOff val="35000"/>
                </a:srgbClr>
              </a:solidFill>
              <a:latin typeface="Verdana"/>
            </a:endParaRPr>
          </a:p>
        </cx:rich>
      </cx:tx>
    </cx:title>
    <cx:plotArea>
      <cx:plotAreaRegion>
        <cx:series layoutId="clusteredColumn" uniqueId="{69B2CBC3-52E8-2345-B445-D3B6113593AB}">
          <cx:tx>
            <cx:txData>
              <cx:f>Sheet1!$A$1</cx:f>
              <cx:v>Dauer bis passiv</cx:v>
            </cx:txData>
          </cx:tx>
          <cx:dataId val="0"/>
          <cx:layoutPr>
            <cx:binning intervalClosed="r">
              <cx:binSize val="10"/>
            </cx:binning>
          </cx:layoutPr>
        </cx:series>
      </cx:plotAreaRegion>
      <cx:axis id="0" hidden="1">
        <cx:catScaling gapWidth="0"/>
        <cx:tickLabels/>
        <cx:numFmt formatCode="#.##0" sourceLinked="0"/>
      </cx:axis>
      <cx:axis id="1">
        <cx:valScaling/>
        <cx:majorGridlines/>
        <cx:tickLabels/>
        <cx:numFmt formatCode="#.##0" sourceLinked="0"/>
        <cx:txPr>
          <a:bodyPr spcFirstLastPara="1" vertOverflow="ellipsis" horzOverflow="overflow" wrap="square" lIns="0" tIns="0" rIns="0" bIns="0" anchor="ctr" anchorCtr="1"/>
          <a:lstStyle/>
          <a:p>
            <a:pPr algn="ctr" rtl="0">
              <a:defRPr>
                <a:solidFill>
                  <a:schemeClr val="tx1"/>
                </a:solidFill>
              </a:defRPr>
            </a:pPr>
            <a:endParaRPr lang="en-GB" sz="1197" b="0" i="0" u="none" strike="noStrike" baseline="0">
              <a:solidFill>
                <a:schemeClr val="tx1"/>
              </a:solidFill>
              <a:latin typeface="Verdana"/>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4_E579E4DC.xml><?xml version="1.0" encoding="utf-8"?>
<p188:cmLst xmlns:a="http://schemas.openxmlformats.org/drawingml/2006/main" xmlns:r="http://schemas.openxmlformats.org/officeDocument/2006/relationships" xmlns:p188="http://schemas.microsoft.com/office/powerpoint/2018/8/main">
  <p188:cm id="{D9C67D9D-4480-424A-93EA-BC9953801268}" authorId="{C1107347-604C-32C3-AE3E-686AC6284B7C}" status="resolved" created="2023-09-07T11:36:14.069" complete="100000">
    <ac:txMkLst xmlns:ac="http://schemas.microsoft.com/office/drawing/2013/main/command">
      <pc:docMk xmlns:pc="http://schemas.microsoft.com/office/powerpoint/2013/main/command"/>
      <pc:sldMk xmlns:pc="http://schemas.microsoft.com/office/powerpoint/2013/main/command" cId="3849970908" sldId="260"/>
      <ac:spMk id="2" creationId="{EEE0A48F-C799-92E9-22C2-EE6054661916}"/>
      <ac:txMk cp="12" len="28">
        <ac:context len="41" hash="4188669671"/>
      </ac:txMk>
    </ac:txMkLst>
    <p188:pos x="2361513" y="178486"/>
    <p188:replyLst>
      <p188:reply id="{6AC8EA39-ED01-4714-85ED-DF2D14151801}" authorId="{1C6BC5E7-61A7-B54C-0021-B31DAC0876BD}" created="2023-09-11T14:53:11.315">
        <p188:txBody>
          <a:bodyPr/>
          <a:lstStyle/>
          <a:p>
            <a:r>
              <a:rPr lang="en-US"/>
              <a:t>done</a:t>
            </a:r>
          </a:p>
        </p188:txBody>
      </p188:reply>
    </p188:replyLst>
    <p188:txBody>
      <a:bodyPr/>
      <a:lstStyle/>
      <a:p>
        <a:r>
          <a:rPr lang="de-DE"/>
          <a:t>Wenn ihr Unter und Überpunkte in der Agenda habt, dann würde ich auch den Überpunkt mit in den Subtitle nehmen:
Recap | Ausgangslage und Zielsetzung</a:t>
        </a:r>
      </a:p>
    </p188:txBody>
  </p188:cm>
</p188:cmLst>
</file>

<file path=ppt/comments/modernComment_10E_9BBF26EE.xml><?xml version="1.0" encoding="utf-8"?>
<p188:cmLst xmlns:a="http://schemas.openxmlformats.org/drawingml/2006/main" xmlns:r="http://schemas.openxmlformats.org/officeDocument/2006/relationships" xmlns:p188="http://schemas.microsoft.com/office/powerpoint/2018/8/main">
  <p188:cm id="{A099F747-70CB-4587-A816-8FC067EE2F57}" authorId="{C1107347-604C-32C3-AE3E-686AC6284B7C}" status="resolved" created="2023-09-11T11:35:51.741" complete="100000">
    <pc:sldMkLst xmlns:pc="http://schemas.microsoft.com/office/powerpoint/2013/main/command">
      <pc:docMk/>
      <pc:sldMk cId="2612995822" sldId="270"/>
    </pc:sldMkLst>
    <p188:replyLst>
      <p188:reply id="{C008376B-2934-4FD0-830C-0E6539109DDB}" authorId="{03CC3DA5-97B8-F6C4-D5FD-535D15DEDE1E}" created="2023-09-11T14:03:11.855">
        <p188:txBody>
          <a:bodyPr/>
          <a:lstStyle/>
          <a:p>
            <a:r>
              <a:rPr lang="de-AT"/>
              <a:t>done</a:t>
            </a:r>
          </a:p>
        </p188:txBody>
      </p188:reply>
    </p188:replyLst>
    <p188:txBody>
      <a:bodyPr/>
      <a:lstStyle/>
      <a:p>
        <a:r>
          <a:rPr lang="de-DE"/>
          <a:t>Am besten hier noch die Kontaktdaten vom PL aufführen</a:t>
        </a:r>
      </a:p>
    </p188:txBody>
  </p188:cm>
</p188:cmLst>
</file>

<file path=ppt/comments/modernComment_12AC_354958BA.xml><?xml version="1.0" encoding="utf-8"?>
<p188:cmLst xmlns:a="http://schemas.openxmlformats.org/drawingml/2006/main" xmlns:r="http://schemas.openxmlformats.org/officeDocument/2006/relationships" xmlns:p188="http://schemas.microsoft.com/office/powerpoint/2018/8/main">
  <p188:cm id="{3B6589FC-C2DE-462A-B824-28936954571F}" authorId="{C1107347-604C-32C3-AE3E-686AC6284B7C}" status="resolved" created="2023-09-07T11:58:11.314" complete="100000">
    <ac:txMkLst xmlns:ac="http://schemas.microsoft.com/office/drawing/2013/main/command">
      <pc:docMk xmlns:pc="http://schemas.microsoft.com/office/powerpoint/2013/main/command"/>
      <pc:sldMk xmlns:pc="http://schemas.microsoft.com/office/powerpoint/2013/main/command" cId="893999290" sldId="4780"/>
      <ac:spMk id="5" creationId="{32647224-FDB2-1F16-64EE-60FBAB10945B}"/>
      <ac:txMk cp="0">
        <ac:context len="141" hash="1809265764"/>
      </ac:txMk>
    </ac:txMkLst>
    <p188:pos x="4736756" y="528594"/>
    <p188:replyLst>
      <p188:reply id="{3246BC73-A5DB-4C40-B3BF-07AC0D525553}" authorId="{79EDD082-C9D5-8B4F-70D6-18FE1F758643}" created="2023-09-07T14:30:16.449">
        <p188:txBody>
          <a:bodyPr/>
          <a:lstStyle/>
          <a:p>
            <a:r>
              <a:rPr lang="de-DE"/>
              <a:t>done</a:t>
            </a:r>
          </a:p>
        </p188:txBody>
      </p188:reply>
      <p188:reply id="{ECEC2085-23E3-44B6-9B7C-2E1458E069AE}" authorId="{C1107347-604C-32C3-AE3E-686AC6284B7C}" created="2023-09-10T16:40:03.417">
        <p188:txBody>
          <a:bodyPr/>
          <a:lstStyle/>
          <a:p>
            <a:r>
              <a:rPr lang="de-DE"/>
              <a:t>Am besten auch Präsens</a:t>
            </a:r>
          </a:p>
        </p188:txBody>
      </p188:reply>
      <p188:reply id="{ED2DFAC8-A410-436D-8E0B-147AB7B446B5}" authorId="{03CC3DA5-97B8-F6C4-D5FD-535D15DEDE1E}" created="2023-09-11T10:07:06.494">
        <p188:txBody>
          <a:bodyPr/>
          <a:lstStyle/>
          <a:p>
            <a:r>
              <a:rPr lang="de-DE"/>
              <a:t>done</a:t>
            </a:r>
          </a:p>
        </p188:txBody>
      </p188:reply>
    </p188:replyLst>
    <p188:txBody>
      <a:bodyPr/>
      <a:lstStyle/>
      <a:p>
        <a:r>
          <a:rPr lang="de-DE"/>
          <a:t>Auch hier den Actiontitle an die Storyline anpassen. Dieser ist nichtsaussagend. Im Actiontitle soll die Kernaussage der Folie stehen</a:t>
        </a:r>
      </a:p>
    </p188:txBody>
  </p188:cm>
</p188:cmLst>
</file>

<file path=ppt/comments/modernComment_12B9_8BB62C7D.xml><?xml version="1.0" encoding="utf-8"?>
<p188:cmLst xmlns:a="http://schemas.openxmlformats.org/drawingml/2006/main" xmlns:r="http://schemas.openxmlformats.org/officeDocument/2006/relationships" xmlns:p188="http://schemas.microsoft.com/office/powerpoint/2018/8/main">
  <p188:cm id="{D9E5678D-5DF4-4F7E-835A-66F24AC7DA1A}" authorId="{C1107347-604C-32C3-AE3E-686AC6284B7C}" status="resolved" created="2023-09-07T11:37:47.869" complete="100000">
    <ac:txMkLst xmlns:ac="http://schemas.microsoft.com/office/drawing/2013/main/command">
      <pc:docMk xmlns:pc="http://schemas.microsoft.com/office/powerpoint/2013/main/command"/>
      <pc:sldMk xmlns:pc="http://schemas.microsoft.com/office/powerpoint/2013/main/command" cId="2343971965" sldId="4793"/>
      <ac:spMk id="5" creationId="{4D3D46B0-25C7-7701-8C6A-B890AEFFFB2D}"/>
      <ac:txMk cp="0" len="115">
        <ac:context len="116" hash="128283719"/>
      </ac:txMk>
    </ac:txMkLst>
    <p188:pos x="5903783" y="528594"/>
    <p188:replyLst>
      <p188:reply id="{773889C1-CA1E-4280-8AD7-066B4C65313D}" authorId="{03CC3DA5-97B8-F6C4-D5FD-535D15DEDE1E}" created="2023-09-07T12:15:21.607">
        <p188:txBody>
          <a:bodyPr/>
          <a:lstStyle/>
          <a:p>
            <a:r>
              <a:rPr lang="de-DE"/>
              <a:t>done</a:t>
            </a:r>
          </a:p>
        </p188:txBody>
      </p188:reply>
      <p188:reply id="{1B2BFB0C-481A-4898-A5F9-E6078285E73F}" authorId="{C1107347-604C-32C3-AE3E-686AC6284B7C}" created="2023-09-10T16:28:47.015">
        <p188:txBody>
          <a:bodyPr/>
          <a:lstStyle/>
          <a:p>
            <a:r>
              <a:rPr lang="de-DE"/>
              <a:t>"... und der Projetkabschluss" kann mMn weg</a:t>
            </a:r>
          </a:p>
        </p188:txBody>
      </p188:reply>
      <p188:reply id="{CF516E73-C8AA-474D-99FA-CE83923E1786}" authorId="{03CC3DA5-97B8-F6C4-D5FD-535D15DEDE1E}" created="2023-09-11T09:59:41.628">
        <p188:txBody>
          <a:bodyPr/>
          <a:lstStyle/>
          <a:p>
            <a:r>
              <a:rPr lang="de-DE"/>
              <a:t>done</a:t>
            </a:r>
          </a:p>
        </p188:txBody>
      </p188:reply>
    </p188:replyLst>
    <p188:txBody>
      <a:bodyPr/>
      <a:lstStyle/>
      <a:p>
        <a:r>
          <a:rPr lang="de-DE"/>
          <a:t>Auch wenn es ein Recap ist, würde ich den Actiontitle trotzdem anpasen. Hier ergibt dieser keinen Sinn, da die Folien davor fehlen</a:t>
        </a:r>
      </a:p>
    </p188:txBody>
  </p188:cm>
</p188:cmLst>
</file>

<file path=ppt/comments/modernComment_12CB_FFAF820.xml><?xml version="1.0" encoding="utf-8"?>
<p188:cmLst xmlns:a="http://schemas.openxmlformats.org/drawingml/2006/main" xmlns:r="http://schemas.openxmlformats.org/officeDocument/2006/relationships" xmlns:p188="http://schemas.microsoft.com/office/powerpoint/2018/8/main">
  <p188:cm id="{59E161FB-77D2-4F23-BD43-CF688BAE83F2}" authorId="{C1107347-604C-32C3-AE3E-686AC6284B7C}" status="resolved" created="2023-09-07T11:46:03.057" complete="100000">
    <ac:txMkLst xmlns:ac="http://schemas.microsoft.com/office/drawing/2013/main/command">
      <pc:docMk xmlns:pc="http://schemas.microsoft.com/office/powerpoint/2013/main/command"/>
      <pc:sldMk xmlns:pc="http://schemas.microsoft.com/office/powerpoint/2013/main/command" cId="268105760" sldId="4811"/>
      <ac:spMk id="3" creationId="{3DC3003E-B36B-F89D-F7A6-0F5CCCC95FB2}"/>
      <ac:txMk cp="57" len="11">
        <ac:context len="70" hash="3108714542"/>
      </ac:txMk>
    </ac:txMkLst>
    <p188:pos x="4867189" y="178486"/>
    <p188:replyLst>
      <p188:reply id="{45924F53-12EC-4E7E-BD3E-52891C06356F}" authorId="{03CC3DA5-97B8-F6C4-D5FD-535D15DEDE1E}" created="2023-09-08T15:52:42.422">
        <p188:txBody>
          <a:bodyPr/>
          <a:lstStyle/>
          <a:p>
            <a:r>
              <a:rPr lang="de-DE"/>
              <a:t>done</a:t>
            </a:r>
          </a:p>
        </p188:txBody>
      </p188:reply>
    </p188:replyLst>
    <p188:txBody>
      <a:bodyPr/>
      <a:lstStyle/>
      <a:p>
        <a:r>
          <a:rPr lang="de-DE"/>
          <a:t>Subtitle ist falsch</a:t>
        </a:r>
      </a:p>
    </p188:txBody>
  </p188:cm>
  <p188:cm id="{45F44762-725F-4B1F-9976-AF9CBE080EC4}" authorId="{C1107347-604C-32C3-AE3E-686AC6284B7C}" status="resolved" created="2023-09-07T11:47:22.497" complete="100000">
    <ac:txMkLst xmlns:ac="http://schemas.microsoft.com/office/drawing/2013/main/command">
      <pc:docMk xmlns:pc="http://schemas.microsoft.com/office/powerpoint/2013/main/command"/>
      <pc:sldMk xmlns:pc="http://schemas.microsoft.com/office/powerpoint/2013/main/command" cId="268105760" sldId="4811"/>
      <ac:spMk id="20" creationId="{4BC94FCD-461B-970A-12BB-5B7A87B40FB4}"/>
      <ac:txMk cp="106" len="11">
        <ac:context len="416" hash="2696419898"/>
      </ac:txMk>
    </ac:txMkLst>
    <p188:pos x="1475945" y="370702"/>
    <p188:replyLst>
      <p188:reply id="{7D30CF79-4F5A-46A9-B731-925CB111D75A}" authorId="{03CC3DA5-97B8-F6C4-D5FD-535D15DEDE1E}" created="2023-09-07T12:16:43.038">
        <p188:txBody>
          <a:bodyPr/>
          <a:lstStyle/>
          <a:p>
            <a:r>
              <a:rPr lang="de-DE"/>
              <a:t>done</a:t>
            </a:r>
          </a:p>
        </p188:txBody>
      </p188:reply>
    </p188:replyLst>
    <p188:txBody>
      <a:bodyPr/>
      <a:lstStyle/>
      <a:p>
        <a:r>
          <a:rPr lang="de-DE"/>
          <a:t>Im Recap schreibt ihr nicht in der Vergangenheit, dann würde ich das hier auch anpassen</a:t>
        </a:r>
      </a:p>
    </p188:txBody>
  </p188:cm>
  <p188:cm id="{D438DB73-096B-45AA-983F-61FEC78F18A9}" authorId="{C1107347-604C-32C3-AE3E-686AC6284B7C}" status="resolved" created="2023-09-07T11:49:29.688" complete="100000">
    <ac:deMkLst xmlns:ac="http://schemas.microsoft.com/office/drawing/2013/main/command">
      <pc:docMk xmlns:pc="http://schemas.microsoft.com/office/powerpoint/2013/main/command"/>
      <pc:sldMk xmlns:pc="http://schemas.microsoft.com/office/powerpoint/2013/main/command" cId="268105760" sldId="4811"/>
      <ac:spMk id="13" creationId="{ABB5DB73-2C20-997D-0C22-5BDDA188F16A}"/>
    </ac:deMkLst>
    <p188:replyLst>
      <p188:reply id="{AD9C40CC-A340-4522-9304-9635964643AA}" authorId="{03CC3DA5-97B8-F6C4-D5FD-535D15DEDE1E}" created="2023-09-08T15:53:18.866">
        <p188:txBody>
          <a:bodyPr/>
          <a:lstStyle/>
          <a:p>
            <a:r>
              <a:rPr lang="de-DE"/>
              <a:t>done</a:t>
            </a:r>
          </a:p>
        </p188:txBody>
      </p188:reply>
    </p188:replyLst>
    <p188:txBody>
      <a:bodyPr/>
      <a:lstStyle/>
      <a:p>
        <a:r>
          <a:rPr lang="de-DE"/>
          <a:t>Habe ich wahrscheinlich das letzte Mal übersehen, aber der Text sollte nicht überstehen</a:t>
        </a:r>
      </a:p>
    </p188:txBody>
  </p188:cm>
</p188:cmLst>
</file>

<file path=ppt/comments/modernComment_12D8_B22D6473.xml><?xml version="1.0" encoding="utf-8"?>
<p188:cmLst xmlns:a="http://schemas.openxmlformats.org/drawingml/2006/main" xmlns:r="http://schemas.openxmlformats.org/officeDocument/2006/relationships" xmlns:p188="http://schemas.microsoft.com/office/powerpoint/2018/8/main">
  <p188:cm id="{A50CFACA-5996-4A07-9C0F-02F380DD21A6}" authorId="{C1107347-604C-32C3-AE3E-686AC6284B7C}" status="resolved" created="2023-09-07T11:59:55.239" complete="100000">
    <ac:deMkLst xmlns:ac="http://schemas.microsoft.com/office/drawing/2013/main/command">
      <pc:docMk xmlns:pc="http://schemas.microsoft.com/office/powerpoint/2013/main/command"/>
      <pc:sldMk xmlns:pc="http://schemas.microsoft.com/office/powerpoint/2013/main/command" cId="2989319283" sldId="4824"/>
      <ac:picMk id="11" creationId="{CC63861A-88C8-4E89-6E30-0A350ADE51E1}"/>
    </ac:deMkLst>
    <p188:replyLst>
      <p188:reply id="{A0EF5876-EB89-5549-B7E5-BCE8891053C6}" authorId="{79EDD082-C9D5-8B4F-70D6-18FE1F758643}" created="2023-09-07T14:25:09.991">
        <p188:txBody>
          <a:bodyPr/>
          <a:lstStyle/>
          <a:p>
            <a:r>
              <a:rPr lang="de-DE"/>
              <a:t>done</a:t>
            </a:r>
          </a:p>
        </p188:txBody>
      </p188:reply>
    </p188:replyLst>
    <p188:txBody>
      <a:bodyPr/>
      <a:lstStyle/>
      <a:p>
        <a:r>
          <a:rPr lang="de-DE"/>
          <a:t>Schöne Grafik, wäre besser wenn die y-Axen-Beschriftungen besser lesbar wären (am besten um 90° drehen)</a:t>
        </a:r>
      </a:p>
    </p188:txBody>
  </p188:cm>
  <p188:cm id="{65981E21-2740-47C8-A7B4-6090D3DDDA36}" authorId="{C1107347-604C-32C3-AE3E-686AC6284B7C}" status="resolved" created="2023-09-07T12:00:05.209" complete="100000">
    <ac:txMkLst xmlns:ac="http://schemas.microsoft.com/office/drawing/2013/main/command">
      <pc:docMk xmlns:pc="http://schemas.microsoft.com/office/powerpoint/2013/main/command"/>
      <pc:sldMk xmlns:pc="http://schemas.microsoft.com/office/powerpoint/2013/main/command" cId="2989319283" sldId="4824"/>
      <ac:spMk id="5" creationId="{32647224-FDB2-1F16-64EE-60FBAB10945B}"/>
      <ac:txMk cp="4" len="139">
        <ac:context len="144" hash="78350627"/>
      </ac:txMk>
    </ac:txMkLst>
    <p188:pos x="5972432" y="528594"/>
    <p188:replyLst>
      <p188:reply id="{EDCA37CA-81F4-7A4D-94DC-F96F686AD94B}" authorId="{79EDD082-C9D5-8B4F-70D6-18FE1F758643}" created="2023-09-07T14:29:07.394">
        <p188:txBody>
          <a:bodyPr/>
          <a:lstStyle/>
          <a:p>
            <a:r>
              <a:rPr lang="de-DE"/>
              <a:t>done</a:t>
            </a:r>
          </a:p>
        </p188:txBody>
      </p188:reply>
      <p188:reply id="{EB8DC8F1-2B21-426C-A923-A412087E142C}" authorId="{C1107347-604C-32C3-AE3E-686AC6284B7C}" created="2023-09-10T16:41:08.439">
        <p188:txBody>
          <a:bodyPr/>
          <a:lstStyle/>
          <a:p>
            <a:r>
              <a:rPr lang="de-DE"/>
              <a:t>Ist nichtsaussagend</a:t>
            </a:r>
          </a:p>
        </p188:txBody>
      </p188:reply>
    </p188:replyLst>
    <p188:txBody>
      <a:bodyPr/>
      <a:lstStyle/>
      <a:p>
        <a:r>
          <a:rPr lang="de-DE"/>
          <a:t>Der Actiontitle ist der selbe</a:t>
        </a:r>
      </a:p>
    </p188:txBody>
  </p188:cm>
  <p188:cm id="{6C502CFF-ED77-4BC5-968D-619C1897F97A}" authorId="{C1107347-604C-32C3-AE3E-686AC6284B7C}" status="resolved" created="2023-09-07T12:00:48.929" complete="100000">
    <ac:txMkLst xmlns:ac="http://schemas.microsoft.com/office/drawing/2013/main/command">
      <pc:docMk xmlns:pc="http://schemas.microsoft.com/office/powerpoint/2013/main/command"/>
      <pc:sldMk xmlns:pc="http://schemas.microsoft.com/office/powerpoint/2013/main/command" cId="2989319283" sldId="4824"/>
      <ac:graphicFrameMk id="10" creationId="{A81C5275-E47D-479D-3ED8-478AB476BA52}"/>
      <ac:tblMk/>
      <ac:tcMk rowId="691653614" colId="1143184656"/>
      <ac:txMk cp="0" len="12">
        <ac:context len="13" hash="3620749264"/>
      </ac:txMk>
    </ac:txMkLst>
    <p188:pos x="5038810" y="4530810"/>
    <p188:replyLst>
      <p188:reply id="{AEE6B7E7-43DD-4B4F-BD92-C77DF22C8A68}" authorId="{79EDD082-C9D5-8B4F-70D6-18FE1F758643}" created="2023-09-07T14:30:09.823">
        <p188:txBody>
          <a:bodyPr/>
          <a:lstStyle/>
          <a:p>
            <a:r>
              <a:rPr lang="de-DE"/>
              <a:t>ich lasse sie drin. Der zentrale Fokus dieser Slide soll auf den Variablen und der ähnlichen Verteilung Aktivzeit in den verschiedenen Stichproben liegen</a:t>
            </a:r>
          </a:p>
        </p188:txBody>
      </p188:reply>
      <p188:reply id="{4AAD8021-3274-4D10-ACA5-851DD366531E}" authorId="{C1107347-604C-32C3-AE3E-686AC6284B7C}" created="2023-09-10T16:41:30.841">
        <p188:txBody>
          <a:bodyPr/>
          <a:lstStyle/>
          <a:p>
            <a:r>
              <a:rPr lang="de-DE"/>
              <a:t>Okay</a:t>
            </a:r>
          </a:p>
        </p188:txBody>
      </p188:reply>
    </p188:replyLst>
    <p188:txBody>
      <a:bodyPr/>
      <a:lstStyle/>
      <a:p>
        <a:r>
          <a:rPr lang="de-DE"/>
          <a:t>Ich würde die Tabelle rausschmeißen, bzw. in den Appendix packen</a:t>
        </a:r>
      </a:p>
    </p188:txBody>
  </p188:cm>
</p188:cmLst>
</file>

<file path=ppt/comments/modernComment_12D9_FA2B4C4D.xml><?xml version="1.0" encoding="utf-8"?>
<p188:cmLst xmlns:a="http://schemas.openxmlformats.org/drawingml/2006/main" xmlns:r="http://schemas.openxmlformats.org/officeDocument/2006/relationships" xmlns:p188="http://schemas.microsoft.com/office/powerpoint/2018/8/main">
  <p188:cm id="{15F1A22C-DBA4-4004-B7A2-255C3157EF53}" authorId="{C1107347-604C-32C3-AE3E-686AC6284B7C}" status="resolved" created="2023-09-07T11:55:42.606" complete="100000">
    <ac:txMkLst xmlns:ac="http://schemas.microsoft.com/office/drawing/2013/main/command">
      <pc:docMk xmlns:pc="http://schemas.microsoft.com/office/powerpoint/2013/main/command"/>
      <pc:sldMk xmlns:pc="http://schemas.microsoft.com/office/powerpoint/2013/main/command" cId="4197141581" sldId="4825"/>
      <ac:spMk id="5" creationId="{5505F7B4-C2C2-6660-3983-3EE25D990497}"/>
      <ac:txMk cp="0" len="29">
        <ac:context len="121" hash="3038319783"/>
      </ac:txMk>
    </ac:txMkLst>
    <p188:pos x="3912972" y="528594"/>
    <p188:replyLst>
      <p188:reply id="{6AEE8404-74A4-4540-8A71-30A6F9F62A40}" authorId="{03CC3DA5-97B8-F6C4-D5FD-535D15DEDE1E}" created="2023-09-08T15:54:49.088">
        <p188:txBody>
          <a:bodyPr/>
          <a:lstStyle/>
          <a:p>
            <a:r>
              <a:rPr lang="de-DE"/>
              <a:t>done</a:t>
            </a:r>
          </a:p>
        </p188:txBody>
      </p188:reply>
      <p188:reply id="{33865B98-70CF-4A1F-86EF-7E6E36267E48}" authorId="{C1107347-604C-32C3-AE3E-686AC6284B7C}" created="2023-09-10T16:38:16.851">
        <p188:txBody>
          <a:bodyPr/>
          <a:lstStyle/>
          <a:p>
            <a:r>
              <a:rPr lang="de-DE"/>
              <a:t>Am besten in Präsens schreiben
</a:t>
            </a:r>
          </a:p>
        </p188:txBody>
      </p188:reply>
      <p188:reply id="{B7BFE3BC-70B0-4A27-BFEF-3DA91B1C54CB}" authorId="{03CC3DA5-97B8-F6C4-D5FD-535D15DEDE1E}" created="2023-09-11T10:02:45.429">
        <p188:txBody>
          <a:bodyPr/>
          <a:lstStyle/>
          <a:p>
            <a:r>
              <a:rPr lang="de-DE"/>
              <a:t>done</a:t>
            </a:r>
          </a:p>
        </p188:txBody>
      </p188:reply>
    </p188:replyLst>
    <p188:txBody>
      <a:bodyPr/>
      <a:lstStyle/>
      <a:p>
        <a:r>
          <a:rPr lang="de-DE"/>
          <a:t>Den Actiontitle zur jetzigen Storyline anpassen
+ Subtitle</a:t>
        </a:r>
      </a:p>
    </p188:txBody>
  </p188:cm>
  <p188:cm id="{897F7712-7024-47D6-B49C-5DAF69ECE105}" authorId="{C1107347-604C-32C3-AE3E-686AC6284B7C}" status="resolved" created="2023-09-07T11:56:36.983" complete="100000">
    <ac:txMkLst xmlns:ac="http://schemas.microsoft.com/office/drawing/2013/main/command">
      <pc:docMk xmlns:pc="http://schemas.microsoft.com/office/powerpoint/2013/main/command"/>
      <pc:sldMk xmlns:pc="http://schemas.microsoft.com/office/powerpoint/2013/main/command" cId="4197141581" sldId="4825"/>
      <ac:spMk id="21" creationId="{1ED6A22E-8617-9C6E-F3B9-3090590AF41C}"/>
      <ac:txMk cp="97">
        <ac:context len="98" hash="1683607587"/>
      </ac:txMk>
    </ac:txMkLst>
    <p188:pos x="7214972" y="151027"/>
    <p188:replyLst>
      <p188:reply id="{C320EA6F-2420-49FD-BF65-2317AF367440}" authorId="{03CC3DA5-97B8-F6C4-D5FD-535D15DEDE1E}" created="2023-09-07T12:17:44.247">
        <p188:txBody>
          <a:bodyPr/>
          <a:lstStyle/>
          <a:p>
            <a:r>
              <a:rPr lang="de-DE"/>
              <a:t>done</a:t>
            </a:r>
          </a:p>
        </p188:txBody>
      </p188:reply>
    </p188:replyLst>
    <p188:txBody>
      <a:bodyPr/>
      <a:lstStyle/>
      <a:p>
        <a:r>
          <a:rPr lang="de-DE"/>
          <a:t>center</a:t>
        </a:r>
      </a:p>
    </p188:txBody>
  </p188:cm>
</p188:cmLst>
</file>

<file path=ppt/comments/modernComment_12DC_C64D5AC5.xml><?xml version="1.0" encoding="utf-8"?>
<p188:cmLst xmlns:a="http://schemas.openxmlformats.org/drawingml/2006/main" xmlns:r="http://schemas.openxmlformats.org/officeDocument/2006/relationships" xmlns:p188="http://schemas.microsoft.com/office/powerpoint/2018/8/main">
  <p188:cm id="{771D22EB-901B-4060-9145-774B31CC717E}" authorId="{C1107347-604C-32C3-AE3E-686AC6284B7C}" status="resolved" created="2023-09-07T11:39:37.107" complete="100000">
    <ac:txMkLst xmlns:ac="http://schemas.microsoft.com/office/drawing/2013/main/command">
      <pc:docMk xmlns:pc="http://schemas.microsoft.com/office/powerpoint/2013/main/command"/>
      <pc:sldMk xmlns:pc="http://schemas.microsoft.com/office/powerpoint/2013/main/command" cId="3326958277" sldId="4828"/>
      <ac:spMk id="5" creationId="{F0DA7132-EDB0-4C87-FEDB-0E654CDB2D59}"/>
      <ac:txMk cp="0" len="90">
        <ac:context len="164" hash="2041379244"/>
      </ac:txMk>
    </ac:txMkLst>
    <p188:pos x="11258378" y="528594"/>
    <p188:replyLst>
      <p188:reply id="{9E91229E-7518-C041-BAEB-DE713F4B99DA}" authorId="{998581E9-C3D9-0512-FD23-1F542A604350}" created="2023-09-11T14:40:27.334">
        <p188:txBody>
          <a:bodyPr/>
          <a:lstStyle/>
          <a:p>
            <a:r>
              <a:rPr lang="de-DE"/>
              <a:t>Passt es jetzt besser?</a:t>
            </a:r>
          </a:p>
        </p188:txBody>
      </p188:reply>
    </p188:replyLst>
    <p188:txBody>
      <a:bodyPr/>
      <a:lstStyle/>
      <a:p>
        <a:r>
          <a:rPr lang="de-DE"/>
          <a:t>Der Actiontitle ist etwas zu komplex</a:t>
        </a:r>
      </a:p>
    </p188:txBody>
  </p188:cm>
  <p188:cm id="{B7E23751-E2D2-4A52-9FDE-7C3E1C7321D5}" authorId="{C1107347-604C-32C3-AE3E-686AC6284B7C}" status="resolved" created="2023-09-07T11:43:56.349" complete="100000">
    <pc:sldMkLst xmlns:pc="http://schemas.microsoft.com/office/powerpoint/2013/main/command">
      <pc:docMk/>
      <pc:sldMk cId="3326958277" sldId="4828"/>
    </pc:sldMkLst>
    <p188:replyLst>
      <p188:reply id="{14A44A5F-70F2-764B-80AD-59708FEDEA83}" authorId="{79EDD082-C9D5-8B4F-70D6-18FE1F758643}" created="2023-09-09T09:13:41.409">
        <p188:txBody>
          <a:bodyPr/>
          <a:lstStyle/>
          <a:p>
            <a:r>
              <a:rPr lang="de-DE"/>
              <a:t>Jetzt müsste man erkennen, dass alles aufeinander aufbaut und einer Stromrichtung folgt. </a:t>
            </a:r>
          </a:p>
        </p188:txBody>
      </p188:reply>
      <p188:reply id="{205B819C-D737-40E0-BD2E-120AD8322DA4}" authorId="{C1107347-604C-32C3-AE3E-686AC6284B7C}" created="2023-09-10T16:45:53.020">
        <p188:txBody>
          <a:bodyPr/>
          <a:lstStyle/>
          <a:p>
            <a:r>
              <a:rPr lang="de-DE"/>
              <a:t>Ja. passt</a:t>
            </a:r>
          </a:p>
        </p188:txBody>
      </p188:reply>
    </p188:replyLst>
    <p188:txBody>
      <a:bodyPr/>
      <a:lstStyle/>
      <a:p>
        <a:r>
          <a:rPr lang="de-DE"/>
          <a:t>Ich finde die Grafik zwar sehr schön gemacht, aber nicht unbedingt einfachzu verstehen.
-Was soll diese Grafik aussagen und kann man das noch einfacher darstellen?
-Aus meiner Sicht besagt die Pfeilrichtung, dass die Interviews nicht zum Ideation Workshop und dem Maßnahmenkatalog beigetragen hat. Genauso wie die Analysen keine direkten Einfluss darauf hatten. 
Ich glaube das entspricht nicht unbedingt der Realität</a:t>
        </a:r>
      </a:p>
    </p188:txBody>
  </p188:cm>
  <p188:cm id="{F9223898-B55C-45CB-AF5F-1D4256D3C133}" authorId="{C1107347-604C-32C3-AE3E-686AC6284B7C}" status="resolved" created="2023-09-07T11:44:18.085" complete="100000">
    <ac:txMkLst xmlns:ac="http://schemas.microsoft.com/office/drawing/2013/main/command">
      <pc:docMk xmlns:pc="http://schemas.microsoft.com/office/powerpoint/2013/main/command"/>
      <pc:sldMk xmlns:pc="http://schemas.microsoft.com/office/powerpoint/2013/main/command" cId="3326958277" sldId="4828"/>
      <ac:spMk id="228" creationId="{33EF208E-4235-BF5A-7DA5-F522D2048920}"/>
      <ac:txMk cp="0" len="18">
        <ac:context len="19" hash="2327496674"/>
      </ac:txMk>
    </ac:txMkLst>
    <p188:pos x="1372972" y="130432"/>
    <p188:replyLst>
      <p188:reply id="{3E58CCF4-F05C-405D-BBE9-1A7757479AD6}" authorId="{03CC3DA5-97B8-F6C4-D5FD-535D15DEDE1E}" created="2023-09-07T12:15:43.679">
        <p188:txBody>
          <a:bodyPr/>
          <a:lstStyle/>
          <a:p>
            <a:r>
              <a:rPr lang="de-DE"/>
              <a:t>done</a:t>
            </a:r>
          </a:p>
        </p188:txBody>
      </p188:reply>
      <p188:reply id="{4A1DEE84-BED3-41E5-8068-010B33E5734D}" authorId="{C1107347-604C-32C3-AE3E-686AC6284B7C}" created="2023-09-10T16:47:54.662">
        <p188:txBody>
          <a:bodyPr/>
          <a:lstStyle/>
          <a:p>
            <a:r>
              <a:rPr lang="de-DE"/>
              <a:t>Interviews liefert</a:t>
            </a:r>
          </a:p>
        </p188:txBody>
      </p188:reply>
      <p188:reply id="{FDEA2C9E-D865-4BD6-8291-8BF6D825B78B}" authorId="{C1107347-604C-32C3-AE3E-686AC6284B7C}" created="2023-09-10T16:48:51.901">
        <p188:txBody>
          <a:bodyPr/>
          <a:lstStyle/>
          <a:p>
            <a:r>
              <a:rPr lang="de-DE"/>
              <a:t>Bitte überall auf den vergleichbaren Ebenen die Anzahl überprüfen</a:t>
            </a:r>
          </a:p>
        </p188:txBody>
      </p188:reply>
      <p188:reply id="{783AD580-ADBC-A549-9E87-2B4A46D63828}" authorId="{998581E9-C3D9-0512-FD23-1F542A604350}" created="2023-09-11T14:37:01.996">
        <p188:txBody>
          <a:bodyPr/>
          <a:lstStyle/>
          <a:p>
            <a:r>
              <a:rPr lang="de-DE"/>
              <a:t>done</a:t>
            </a:r>
          </a:p>
        </p188:txBody>
      </p188:reply>
    </p188:replyLst>
    <p188:txBody>
      <a:bodyPr/>
      <a:lstStyle/>
      <a:p>
        <a:r>
          <a:rPr lang="de-DE"/>
          <a:t>Plural</a:t>
        </a:r>
      </a:p>
    </p188:txBody>
  </p188:cm>
  <p188:cm id="{F2408988-2386-4AF7-BFBE-13F0B9538D18}" authorId="{C1107347-604C-32C3-AE3E-686AC6284B7C}" status="resolved" created="2023-09-07T11:44:40.429" complete="100000">
    <ac:txMkLst xmlns:ac="http://schemas.microsoft.com/office/drawing/2013/main/command">
      <pc:docMk xmlns:pc="http://schemas.microsoft.com/office/powerpoint/2013/main/command"/>
      <pc:sldMk xmlns:pc="http://schemas.microsoft.com/office/powerpoint/2013/main/command" cId="3326958277" sldId="4828"/>
      <ac:spMk id="233" creationId="{9DB3B9D9-7C94-55B2-4F64-3DB50FDAE4CB}"/>
      <ac:txMk cp="0" len="16">
        <ac:context len="17" hash="4152798258"/>
      </ac:txMk>
    </ac:txMkLst>
    <p188:pos x="1270000" y="130432"/>
    <p188:replyLst>
      <p188:reply id="{D0A73997-6141-439D-969C-1829E7F25FDE}" authorId="{03CC3DA5-97B8-F6C4-D5FD-535D15DEDE1E}" created="2023-09-07T12:16:18.428">
        <p188:txBody>
          <a:bodyPr/>
          <a:lstStyle/>
          <a:p>
            <a:r>
              <a:rPr lang="de-DE"/>
              <a:t>done</a:t>
            </a:r>
          </a:p>
        </p188:txBody>
      </p188:reply>
    </p188:replyLst>
    <p188:txBody>
      <a:bodyPr/>
      <a:lstStyle/>
      <a:p>
        <a:r>
          <a:rPr lang="de-DE"/>
          <a:t>Plural</a:t>
        </a:r>
      </a:p>
    </p188:txBody>
  </p188:cm>
  <p188:cm id="{B793AD65-C6F1-4813-825A-B98E61212DB1}" authorId="{C1107347-604C-32C3-AE3E-686AC6284B7C}" status="resolved" created="2023-09-07T11:45:04.039" complete="100000">
    <ac:txMkLst xmlns:ac="http://schemas.microsoft.com/office/drawing/2013/main/command">
      <pc:docMk xmlns:pc="http://schemas.microsoft.com/office/powerpoint/2013/main/command"/>
      <pc:sldMk xmlns:pc="http://schemas.microsoft.com/office/powerpoint/2013/main/command" cId="3326958277" sldId="4828"/>
      <ac:spMk id="40" creationId="{847C801D-5F4A-4B6E-4314-000672FE9398}"/>
      <ac:txMk cp="22" len="8">
        <ac:context len="102" hash="935954148"/>
      </ac:txMk>
    </ac:txMkLst>
    <p188:pos x="610972" y="356972"/>
    <p188:replyLst>
      <p188:reply id="{558BCD1C-1734-4CBD-9972-5D090ADFD6AA}" authorId="{03CC3DA5-97B8-F6C4-D5FD-535D15DEDE1E}" created="2023-09-07T12:16:03.874">
        <p188:txBody>
          <a:bodyPr/>
          <a:lstStyle/>
          <a:p>
            <a:r>
              <a:rPr lang="de-DE"/>
              <a:t>done</a:t>
            </a:r>
          </a:p>
        </p188:txBody>
      </p188:reply>
    </p188:replyLst>
    <p188:txBody>
      <a:bodyPr/>
      <a:lstStyle/>
      <a:p>
        <a:r>
          <a:rPr lang="de-DE"/>
          <a:t>Plural</a:t>
        </a:r>
      </a:p>
    </p188:txBody>
  </p188:cm>
  <p188:cm id="{AFEFC84D-DEC0-467B-9CA3-43C2E32BBAF1}" authorId="{C1107347-604C-32C3-AE3E-686AC6284B7C}" status="resolved" created="2023-09-10T16:47:27.791" complete="100000">
    <ac:txMkLst xmlns:ac="http://schemas.microsoft.com/office/drawing/2013/main/command">
      <pc:docMk xmlns:pc="http://schemas.microsoft.com/office/powerpoint/2013/main/command"/>
      <pc:sldMk xmlns:pc="http://schemas.microsoft.com/office/powerpoint/2013/main/command" cId="3326958277" sldId="4828"/>
      <ac:spMk id="29" creationId="{C35536A4-3214-6490-4701-CE9EB193C13C}"/>
      <ac:txMk cp="14" len="7">
        <ac:context len="96" hash="3597305056"/>
      </ac:txMk>
    </ac:txMkLst>
    <p188:pos x="779360" y="509390"/>
    <p188:replyLst>
      <p188:reply id="{5D1F63AA-230E-455C-806A-C5E3C10EDBCE}" authorId="{03CC3DA5-97B8-F6C4-D5FD-535D15DEDE1E}" created="2023-09-12T08:39:29.016">
        <p188:txBody>
          <a:bodyPr/>
          <a:lstStyle/>
          <a:p>
            <a:r>
              <a:rPr lang="de-DE"/>
              <a:t>done</a:t>
            </a:r>
          </a:p>
        </p188:txBody>
      </p188:reply>
    </p188:replyLst>
    <p188:txBody>
      <a:bodyPr/>
      <a:lstStyle/>
      <a:p>
        <a:r>
          <a:rPr lang="de-DE"/>
          <a:t>Singular</a:t>
        </a:r>
      </a:p>
    </p188:txBody>
  </p188:cm>
  <p188:cm id="{4FE132BC-CF9E-462C-B2DA-E835C5BD7DD6}" authorId="{03CC3DA5-97B8-F6C4-D5FD-535D15DEDE1E}" status="resolved" created="2023-09-12T08:43:31.766" complete="100000">
    <ac:deMkLst xmlns:ac="http://schemas.microsoft.com/office/drawing/2013/main/command">
      <pc:docMk xmlns:pc="http://schemas.microsoft.com/office/powerpoint/2013/main/command"/>
      <pc:sldMk xmlns:pc="http://schemas.microsoft.com/office/powerpoint/2013/main/command" cId="3326958277" sldId="4828"/>
      <ac:spMk id="5" creationId="{F0DA7132-EDB0-4C87-FEDB-0E654CDB2D59}"/>
    </ac:deMkLst>
    <p188:txBody>
      <a:bodyPr/>
      <a:lstStyle/>
      <a:p>
        <a:r>
          <a:rPr lang="de-DE"/>
          <a:t>Actiontitle in Schriftgr 16 gewollt?</a:t>
        </a:r>
      </a:p>
    </p188:txBody>
  </p188:cm>
</p188:cmLst>
</file>

<file path=ppt/comments/modernComment_12DD_F20F4967.xml><?xml version="1.0" encoding="utf-8"?>
<p188:cmLst xmlns:a="http://schemas.openxmlformats.org/drawingml/2006/main" xmlns:r="http://schemas.openxmlformats.org/officeDocument/2006/relationships" xmlns:p188="http://schemas.microsoft.com/office/powerpoint/2018/8/main">
  <p188:cm id="{F7310ACE-CA21-4B56-930F-2A757A666B15}" authorId="{C1107347-604C-32C3-AE3E-686AC6284B7C}" status="resolved" created="2023-09-07T12:51:04.170" complete="100000">
    <ac:txMkLst xmlns:ac="http://schemas.microsoft.com/office/drawing/2013/main/command">
      <pc:docMk xmlns:pc="http://schemas.microsoft.com/office/powerpoint/2013/main/command"/>
      <pc:sldMk xmlns:pc="http://schemas.microsoft.com/office/powerpoint/2013/main/command" cId="4061088103" sldId="4829"/>
      <ac:spMk id="5" creationId="{37FD4F90-A026-0037-CB4D-621EDCD91079}"/>
      <ac:txMk cp="122">
        <ac:context len="123" hash="3678813916"/>
      </ac:txMk>
    </ac:txMkLst>
    <p188:pos x="6212702" y="528594"/>
    <p188:replyLst>
      <p188:reply id="{05D381CE-3731-4769-8185-CAC8015726F8}" authorId="{C1107347-604C-32C3-AE3E-686AC6284B7C}" created="2023-09-10T16:52:08.117">
        <p188:txBody>
          <a:bodyPr/>
          <a:lstStyle/>
          <a:p>
            <a:r>
              <a:rPr lang="de-DE"/>
              <a:t>Bitte umsetzen!</a:t>
            </a:r>
          </a:p>
        </p188:txBody>
      </p188:reply>
      <p188:reply id="{97597BCE-EB8E-45D3-B4CB-CEED89496281}" authorId="{03CC3DA5-97B8-F6C4-D5FD-535D15DEDE1E}" created="2023-09-11T10:14:38.056">
        <p188:txBody>
          <a:bodyPr/>
          <a:lstStyle/>
          <a:p>
            <a:r>
              <a:rPr lang="de-DE"/>
              <a:t>done</a:t>
            </a:r>
          </a:p>
        </p188:txBody>
      </p188:reply>
      <p188:reply id="{B806EF94-5245-4A8E-AF79-92FCF0B651F3}" authorId="{C1107347-604C-32C3-AE3E-686AC6284B7C}" created="2023-09-11T11:12:01.924">
        <p188:txBody>
          <a:bodyPr/>
          <a:lstStyle/>
          <a:p>
            <a:r>
              <a:rPr lang="de-DE"/>
              <a:t>Ist immer noch sehr nah beieinander</a:t>
            </a:r>
          </a:p>
        </p188:txBody>
      </p188:reply>
      <p188:reply id="{98491FC6-8E97-F54C-BEAD-EB1BA34C8F5E}" authorId="{998581E9-C3D9-0512-FD23-1F542A604350}" created="2023-09-12T10:10:19.384">
        <p188:txBody>
          <a:bodyPr/>
          <a:lstStyle/>
          <a:p>
            <a:r>
              <a:rPr lang="de-DE"/>
              <a:t>done</a:t>
            </a:r>
          </a:p>
        </p188:txBody>
      </p188:reply>
    </p188:replyLst>
    <p188:txBody>
      <a:bodyPr/>
      <a:lstStyle/>
      <a:p>
        <a:r>
          <a:rPr lang="de-DE"/>
          <a:t>Der Actiontitle doppelt sich. Also dann am besten alle anpassen, sodass sie auch etwas aussagen</a:t>
        </a:r>
      </a:p>
    </p188:txBody>
  </p188:cm>
  <p188:cm id="{003215B0-D29D-4E28-BA9A-A83E480D31A7}" authorId="{C1107347-604C-32C3-AE3E-686AC6284B7C}" status="resolved" created="2023-09-07T12:52:24.473" complete="100000">
    <ac:txMkLst xmlns:ac="http://schemas.microsoft.com/office/drawing/2013/main/command">
      <pc:docMk xmlns:pc="http://schemas.microsoft.com/office/powerpoint/2013/main/command"/>
      <pc:sldMk xmlns:pc="http://schemas.microsoft.com/office/powerpoint/2013/main/command" cId="4061088103" sldId="4829"/>
      <ac:spMk id="30" creationId="{878D8A89-8438-361C-1DD9-2EA1372D778B}"/>
      <ac:txMk cp="16" len="34">
        <ac:context len="137" hash="2080515665"/>
      </ac:txMk>
    </ac:txMkLst>
    <p188:pos x="3123513" y="542324"/>
    <p188:replyLst>
      <p188:reply id="{7379E558-C33E-4695-B939-2A9415FF5EA4}" authorId="{03CC3DA5-97B8-F6C4-D5FD-535D15DEDE1E}" created="2023-09-09T13:27:28.260">
        <p188:txBody>
          <a:bodyPr/>
          <a:lstStyle/>
          <a:p>
            <a:r>
              <a:rPr lang="de-DE"/>
              <a:t>done</a:t>
            </a:r>
          </a:p>
        </p188:txBody>
      </p188:reply>
    </p188:replyLst>
    <p188:txBody>
      <a:bodyPr/>
      <a:lstStyle/>
      <a:p>
        <a:r>
          <a:rPr lang="de-DE"/>
          <a:t>Wieso denn für Vorstandsmitglieder?</a:t>
        </a:r>
      </a:p>
    </p188:txBody>
  </p188:cm>
  <p188:cm id="{95850D8D-E2E3-4D3C-A2D5-71A4AFB45BE5}" authorId="{C1107347-604C-32C3-AE3E-686AC6284B7C}" status="resolved" created="2023-09-07T12:53:24.056" complete="100000">
    <ac:deMkLst xmlns:ac="http://schemas.microsoft.com/office/drawing/2013/main/command">
      <pc:docMk xmlns:pc="http://schemas.microsoft.com/office/powerpoint/2013/main/command"/>
      <pc:sldMk xmlns:pc="http://schemas.microsoft.com/office/powerpoint/2013/main/command" cId="4061088103" sldId="4829"/>
      <ac:spMk id="10" creationId="{DF97F733-94F4-0071-8260-37BA56A3B4B0}"/>
    </ac:deMkLst>
    <p188:replyLst>
      <p188:reply id="{3B2BAFAD-0C6B-48A0-A0BD-2B9D0729CAFA}" authorId="{03CC3DA5-97B8-F6C4-D5FD-535D15DEDE1E}" created="2023-09-09T13:26:45.983">
        <p188:txBody>
          <a:bodyPr/>
          <a:lstStyle/>
          <a:p>
            <a:r>
              <a:rPr lang="de-DE"/>
              <a:t>Nicht direkt aber eigentlich war ja auch ein Problem des Kunden die Besetzung der Vorstandsposition</a:t>
            </a:r>
          </a:p>
        </p188:txBody>
      </p188:reply>
      <p188:reply id="{716E000B-3435-4400-8392-D51551B2EE88}" authorId="{C1107347-604C-32C3-AE3E-686AC6284B7C}" created="2023-09-10T16:53:03.747">
        <p188:txBody>
          <a:bodyPr/>
          <a:lstStyle/>
          <a:p>
            <a:r>
              <a:rPr lang="de-DE"/>
              <a:t>Okay, dann ist das aber etwas irreführend. Also das Argument ist nicht in der Slide ersichtlich</a:t>
            </a:r>
          </a:p>
        </p188:txBody>
      </p188:reply>
      <p188:reply id="{31AFF123-DB44-4EDA-BA3F-CBAEE6CA9A98}" authorId="{03CC3DA5-97B8-F6C4-D5FD-535D15DEDE1E}" created="2023-09-11T10:14:05.169">
        <p188:txBody>
          <a:bodyPr/>
          <a:lstStyle/>
          <a:p>
            <a:r>
              <a:rPr lang="de-DE"/>
              <a:t>done</a:t>
            </a:r>
          </a:p>
        </p188:txBody>
      </p188:reply>
      <p188:reply id="{8EBEFB0F-BB92-4B02-A111-2BDD7D70FFAF}" authorId="{C1107347-604C-32C3-AE3E-686AC6284B7C}" created="2023-09-11T11:05:19.556">
        <p188:txBody>
          <a:bodyPr/>
          <a:lstStyle/>
          <a:p>
            <a:r>
              <a:rPr lang="de-DE"/>
              <a:t>Es ist immer noch nicht ersichtlich, dass es hier nicht um Mitgliederbindung geht</a:t>
            </a:r>
          </a:p>
        </p188:txBody>
      </p188:reply>
    </p188:replyLst>
    <p188:txBody>
      <a:bodyPr/>
      <a:lstStyle/>
      <a:p>
        <a:r>
          <a:rPr lang="de-DE"/>
          <a:t>Trägt diese Maßnahme wirklich zu einer höheren Mitgliederbindung? Hier kurz im kommentar erklären</a:t>
        </a:r>
      </a:p>
    </p188:txBody>
  </p188:cm>
  <p188:cm id="{3CA1E7F0-3A1F-4AE8-8618-8F21FCD410C7}" authorId="{C1107347-604C-32C3-AE3E-686AC6284B7C}" status="resolved" created="2023-09-07T12:53:51.605" complete="100000">
    <ac:txMkLst xmlns:ac="http://schemas.microsoft.com/office/drawing/2013/main/command">
      <pc:docMk xmlns:pc="http://schemas.microsoft.com/office/powerpoint/2013/main/command"/>
      <pc:sldMk xmlns:pc="http://schemas.microsoft.com/office/powerpoint/2013/main/command" cId="4061088103" sldId="4829"/>
      <ac:spMk id="2" creationId="{1B5D568D-177C-CC8A-E2A3-C6EFE755911F}"/>
      <ac:txMk cp="80" len="16">
        <ac:context len="130" hash="3760365779"/>
      </ac:txMk>
    </ac:txMkLst>
    <p188:pos x="2155567" y="1180756"/>
    <p188:replyLst>
      <p188:reply id="{BD906FF6-BDE8-4FF7-A7BA-F7A74EAF63CD}" authorId="{1C6BC5E7-61A7-B54C-0021-B31DAC0876BD}" created="2023-09-10T16:16:23.112">
        <p188:txBody>
          <a:bodyPr/>
          <a:lstStyle/>
          <a:p>
            <a:r>
              <a:rPr lang="de-DE"/>
              <a:t>done</a:t>
            </a:r>
          </a:p>
        </p188:txBody>
      </p188:reply>
    </p188:replyLst>
    <p188:txBody>
      <a:bodyPr/>
      <a:lstStyle/>
      <a:p>
        <a:r>
          <a:rPr lang="de-DE"/>
          <a:t>evtl "durch" anstatt "in"</a:t>
        </a:r>
      </a:p>
    </p188:txBody>
  </p188:cm>
  <p188:cm id="{451FC1D9-F7D0-4F2F-A555-7CC0427035AF}" authorId="{C1107347-604C-32C3-AE3E-686AC6284B7C}" status="resolved" created="2023-09-11T11:04:08.505" complete="100000">
    <ac:txMkLst xmlns:ac="http://schemas.microsoft.com/office/drawing/2013/main/command">
      <pc:docMk xmlns:pc="http://schemas.microsoft.com/office/powerpoint/2013/main/command"/>
      <pc:sldMk xmlns:pc="http://schemas.microsoft.com/office/powerpoint/2013/main/command" cId="4061088103" sldId="4829"/>
      <ac:spMk id="11" creationId="{BD1B1246-DE8A-F71F-6D92-8CBAEC5CBC64}"/>
      <ac:txMk cp="0" len="18">
        <ac:context len="19" hash="3029810868"/>
      </ac:txMk>
    </ac:txMkLst>
    <p188:pos x="2294964" y="242047"/>
    <p188:replyLst>
      <p188:reply id="{20F4A412-720D-4043-AA90-ED9612958926}" authorId="{03CC3DA5-97B8-F6C4-D5FD-535D15DEDE1E}" created="2023-09-12T08:38:13.027">
        <p188:txBody>
          <a:bodyPr/>
          <a:lstStyle/>
          <a:p>
            <a:r>
              <a:rPr lang="de-DE"/>
              <a:t>done</a:t>
            </a:r>
          </a:p>
        </p188:txBody>
      </p188:reply>
    </p188:replyLst>
    <p188:txBody>
      <a:bodyPr/>
      <a:lstStyle/>
      <a:p>
        <a:r>
          <a:rPr lang="de-DE"/>
          <a:t>Bindestrich. Überall auch anpassen</a:t>
        </a:r>
      </a:p>
    </p188:txBody>
  </p188:cm>
</p188:cmLst>
</file>

<file path=ppt/comments/modernComment_12E1_ACC877A2.xml><?xml version="1.0" encoding="utf-8"?>
<p188:cmLst xmlns:a="http://schemas.openxmlformats.org/drawingml/2006/main" xmlns:r="http://schemas.openxmlformats.org/officeDocument/2006/relationships" xmlns:p188="http://schemas.microsoft.com/office/powerpoint/2018/8/main">
  <p188:cm id="{E7C21701-6B50-41DC-93AF-145013803676}" authorId="{C1107347-604C-32C3-AE3E-686AC6284B7C}" status="resolved" created="2023-09-07T12:42:49.429" complete="100000">
    <ac:deMkLst xmlns:ac="http://schemas.microsoft.com/office/drawing/2013/main/command">
      <pc:docMk xmlns:pc="http://schemas.microsoft.com/office/powerpoint/2013/main/command"/>
      <pc:sldMk xmlns:pc="http://schemas.microsoft.com/office/powerpoint/2013/main/command" cId="2898818978" sldId="4833"/>
      <ac:spMk id="3" creationId="{586674EF-030E-C92A-C8CB-5BB5EDC99FC8}"/>
    </ac:deMkLst>
    <p188:replyLst>
      <p188:reply id="{45F6B72B-39A3-4B7E-A359-0132DFE8E111}" authorId="{03CC3DA5-97B8-F6C4-D5FD-535D15DEDE1E}" created="2023-09-12T08:38:46.906">
        <p188:txBody>
          <a:bodyPr/>
          <a:lstStyle/>
          <a:p>
            <a:r>
              <a:rPr lang="de-DE"/>
              <a:t>Ich verstehe nicht ganz was aktuell nicht stimmt</a:t>
            </a:r>
          </a:p>
        </p188:txBody>
      </p188:reply>
    </p188:replyLst>
    <p188:txBody>
      <a:bodyPr/>
      <a:lstStyle/>
      <a:p>
        <a:r>
          <a:rPr lang="de-DE"/>
          <a:t>Die Subtitle dienen doch zur Einordnung der Folie in die Agenda, oder wie seht ihr das? Ich schreibe das jetzt nicht mehr. </a:t>
        </a:r>
      </a:p>
    </p188:txBody>
  </p188:cm>
  <p188:cm id="{F30FC500-6970-4CB8-8C4B-CD92C2467162}" authorId="{C1107347-604C-32C3-AE3E-686AC6284B7C}" status="resolved" created="2023-09-07T12:43:29.197" complete="100000">
    <ac:txMkLst xmlns:ac="http://schemas.microsoft.com/office/drawing/2013/main/command">
      <pc:docMk xmlns:pc="http://schemas.microsoft.com/office/powerpoint/2013/main/command"/>
      <pc:sldMk xmlns:pc="http://schemas.microsoft.com/office/powerpoint/2013/main/command" cId="2898818978" sldId="4833"/>
      <ac:spMk id="8" creationId="{E13BC897-26D7-F776-C0E0-7D9E18A76083}"/>
      <ac:txMk cp="22" len="8">
        <ac:context len="102" hash="935954148"/>
      </ac:txMk>
    </ac:txMkLst>
    <p188:pos x="610972" y="356972"/>
    <p188:replyLst>
      <p188:reply id="{CE4FE9F1-6F64-4F00-98EB-D0F726535B00}" authorId="{1C6BC5E7-61A7-B54C-0021-B31DAC0876BD}" created="2023-09-10T16:07:41.337">
        <p188:txBody>
          <a:bodyPr/>
          <a:lstStyle/>
          <a:p>
            <a:r>
              <a:rPr lang="de-DE"/>
              <a:t>Done
</a:t>
            </a:r>
          </a:p>
        </p188:txBody>
      </p188:reply>
    </p188:replyLst>
    <p188:txBody>
      <a:bodyPr/>
      <a:lstStyle/>
      <a:p>
        <a:r>
          <a:rPr lang="de-DE"/>
          <a:t>plural</a:t>
        </a:r>
      </a:p>
    </p188:txBody>
  </p188:cm>
  <p188:cm id="{2ADEB697-FED3-43EA-BF1D-D4185124D3EF}" authorId="{C1107347-604C-32C3-AE3E-686AC6284B7C}" status="resolved" created="2023-09-07T12:48:34.471" complete="100000">
    <ac:txMkLst xmlns:ac="http://schemas.microsoft.com/office/drawing/2013/main/command">
      <pc:docMk xmlns:pc="http://schemas.microsoft.com/office/powerpoint/2013/main/command"/>
      <pc:sldMk xmlns:pc="http://schemas.microsoft.com/office/powerpoint/2013/main/command" cId="2898818978" sldId="4833"/>
      <ac:spMk id="31" creationId="{B27DA22D-0607-EAFC-6FA8-85187EBC5B26}"/>
      <ac:txMk cp="0" len="1">
        <ac:context len="175" hash="2953067342"/>
      </ac:txMk>
    </ac:txMkLst>
    <p188:pos x="3370648" y="542324"/>
    <p188:replyLst>
      <p188:reply id="{8106715B-6960-4968-BBD6-46867A1DAD98}" authorId="{1C6BC5E7-61A7-B54C-0021-B31DAC0876BD}" created="2023-09-10T16:10:12.910">
        <p188:txBody>
          <a:bodyPr/>
          <a:lstStyle/>
          <a:p>
            <a:r>
              <a:rPr lang="de-DE"/>
              <a:t>Done - glaube es gibt sie zwar auch bei anderen VBTs aber nicht so regelmäßig</a:t>
            </a:r>
          </a:p>
        </p188:txBody>
      </p188:reply>
    </p188:replyLst>
    <p188:txBody>
      <a:bodyPr/>
      <a:lstStyle/>
      <a:p>
        <a:r>
          <a:rPr lang="de-DE"/>
          <a:t>Macht echt nur TPM Teambuildings? Gff. nochmal nachfragen</a:t>
        </a:r>
      </a:p>
    </p188:txBody>
  </p188:cm>
  <p188:cm id="{77764B30-CBB8-4D5F-8BBB-26D095BD3B42}" authorId="{C1107347-604C-32C3-AE3E-686AC6284B7C}" status="resolved" created="2023-09-07T12:49:07.505" complete="100000">
    <ac:txMkLst xmlns:ac="http://schemas.microsoft.com/office/drawing/2013/main/command">
      <pc:docMk xmlns:pc="http://schemas.microsoft.com/office/powerpoint/2013/main/command"/>
      <pc:sldMk xmlns:pc="http://schemas.microsoft.com/office/powerpoint/2013/main/command" cId="2898818978" sldId="4833"/>
      <ac:spMk id="30" creationId="{878D8A89-8438-361C-1DD9-2EA1372D778B}"/>
      <ac:txMk cp="0" len="1">
        <ac:context len="137" hash="3205976596"/>
      </ac:txMk>
    </ac:txMkLst>
    <p188:pos x="3308864" y="466810"/>
    <p188:replyLst>
      <p188:reply id="{16B53B91-85CE-4F4F-A45F-6B66E2BE1F9B}" authorId="{1C6BC5E7-61A7-B54C-0021-B31DAC0876BD}" created="2023-09-10T16:14:12.893">
        <p188:txBody>
          <a:bodyPr/>
          <a:lstStyle/>
          <a:p>
            <a:r>
              <a:rPr lang="de-DE"/>
              <a:t>Done
</a:t>
            </a:r>
          </a:p>
        </p188:txBody>
      </p188:reply>
    </p188:replyLst>
    <p188:txBody>
      <a:bodyPr/>
      <a:lstStyle/>
      <a:p>
        <a:r>
          <a:rPr lang="de-DE"/>
          <a:t>Der erste Bullet Point ist zu generisch</a:t>
        </a:r>
      </a:p>
    </p188:txBody>
  </p188:cm>
  <p188:cm id="{18ABBF23-9CA0-4493-AABA-03476C8DC8E0}" authorId="{C1107347-604C-32C3-AE3E-686AC6284B7C}" status="resolved" created="2023-09-07T12:49:34.663" complete="100000">
    <ac:txMkLst xmlns:ac="http://schemas.microsoft.com/office/drawing/2013/main/command">
      <pc:docMk xmlns:pc="http://schemas.microsoft.com/office/powerpoint/2013/main/command"/>
      <pc:sldMk xmlns:pc="http://schemas.microsoft.com/office/powerpoint/2013/main/command" cId="2898818978" sldId="4833"/>
      <ac:spMk id="30" creationId="{878D8A89-8438-361C-1DD9-2EA1372D778B}"/>
      <ac:txMk cp="81" len="55">
        <ac:context len="137" hash="3205976596"/>
      </ac:txMk>
    </ac:txMkLst>
    <p188:pos x="1812324" y="1338648"/>
    <p188:replyLst>
      <p188:reply id="{86626A6E-4248-4E56-AA1D-3B3360E23C64}" authorId="{1C6BC5E7-61A7-B54C-0021-B31DAC0876BD}" created="2023-09-10T16:15:37.994">
        <p188:txBody>
          <a:bodyPr/>
          <a:lstStyle/>
          <a:p>
            <a:r>
              <a:rPr lang="de-DE"/>
              <a:t>Gehört eigentlich zu offizielle akreditierungen ist uns aber hier reingerutscht, weil man sich mit einer offiziell anerkannten Bildungseinrichtung die ein hohes Ansehen genießt oft gerne assoziert (Siehe CDTM)</a:t>
            </a:r>
          </a:p>
        </p188:txBody>
      </p188:reply>
    </p188:replyLst>
    <p188:txBody>
      <a:bodyPr/>
      <a:lstStyle/>
      <a:p>
        <a:r>
          <a:rPr lang="de-DE"/>
          <a:t>Was genau meint ihr damit? Einmal nur kurz im Kommentar hier erklären</a:t>
        </a:r>
      </a:p>
    </p188:txBody>
  </p188:cm>
</p188:cmLst>
</file>

<file path=ppt/comments/modernComment_12E4_76911F1B.xml><?xml version="1.0" encoding="utf-8"?>
<p188:cmLst xmlns:a="http://schemas.openxmlformats.org/drawingml/2006/main" xmlns:r="http://schemas.openxmlformats.org/officeDocument/2006/relationships" xmlns:p188="http://schemas.microsoft.com/office/powerpoint/2018/8/main">
  <p188:cm id="{1D11ADFF-088A-44F5-8C0F-BC6570D01A9F}" authorId="{C1107347-604C-32C3-AE3E-686AC6284B7C}" status="resolved" created="2023-09-07T13:10:01.102" complete="100000">
    <ac:txMkLst xmlns:ac="http://schemas.microsoft.com/office/drawing/2013/main/command">
      <pc:docMk xmlns:pc="http://schemas.microsoft.com/office/powerpoint/2013/main/command"/>
      <pc:sldMk xmlns:pc="http://schemas.microsoft.com/office/powerpoint/2013/main/command" cId="1989222171" sldId="4836"/>
      <ac:spMk id="5" creationId="{F0234176-155C-E847-B132-BF554DE1055D}"/>
      <ac:txMk cp="49" len="11">
        <ac:context len="128" hash="3511876366"/>
      </ac:txMk>
    </ac:txMkLst>
    <p188:pos x="8018162" y="274594"/>
    <p188:replyLst>
      <p188:reply id="{5C5B0C6A-1A3F-4F0C-90BC-47542C9899AB}" authorId="{03CC3DA5-97B8-F6C4-D5FD-535D15DEDE1E}" created="2023-09-07T14:31:58.948">
        <p188:txBody>
          <a:bodyPr/>
          <a:lstStyle/>
          <a:p>
            <a:r>
              <a:rPr lang="de-AT"/>
              <a:t>done</a:t>
            </a:r>
          </a:p>
        </p188:txBody>
      </p188:reply>
    </p188:replyLst>
    <p188:txBody>
      <a:bodyPr/>
      <a:lstStyle/>
      <a:p>
        <a:r>
          <a:rPr lang="de-DE"/>
          <a:t>Möglichkeit,</a:t>
        </a:r>
      </a:p>
    </p188:txBody>
  </p188:cm>
  <p188:cm id="{41731833-A7C1-4F30-9CAE-6EDD9385698C}" authorId="{C1107347-604C-32C3-AE3E-686AC6284B7C}" status="resolved" created="2023-09-07T13:10:57.169" complete="100000">
    <ac:txMkLst xmlns:ac="http://schemas.microsoft.com/office/drawing/2013/main/command">
      <pc:docMk xmlns:pc="http://schemas.microsoft.com/office/powerpoint/2013/main/command"/>
      <pc:sldMk xmlns:pc="http://schemas.microsoft.com/office/powerpoint/2013/main/command" cId="1989222171" sldId="4836"/>
      <ac:spMk id="4" creationId="{3304EDC9-3993-61EA-129B-08A8522B4A6F}"/>
      <ac:txMk cp="225" len="16">
        <ac:context len="432" hash="668001622"/>
      </ac:txMk>
    </ac:txMkLst>
    <p188:pos x="5663513" y="830648"/>
    <p188:replyLst>
      <p188:reply id="{C74EC145-8EBF-40BD-BD86-FD81E1E211B5}" authorId="{03CC3DA5-97B8-F6C4-D5FD-535D15DEDE1E}" created="2023-09-07T14:32:09.727">
        <p188:txBody>
          <a:bodyPr/>
          <a:lstStyle/>
          <a:p>
            <a:r>
              <a:rPr lang="de-AT"/>
              <a:t>done</a:t>
            </a:r>
          </a:p>
        </p188:txBody>
      </p188:reply>
    </p188:replyLst>
    <p188:txBody>
      <a:bodyPr/>
      <a:lstStyle/>
      <a:p>
        <a:r>
          <a:rPr lang="de-DE"/>
          <a:t>einhergeht, sollen</a:t>
        </a:r>
      </a:p>
    </p188:txBody>
  </p188:cm>
  <p188:cm id="{C973659C-AF44-4F78-81B4-C54913115C7B}" authorId="{C1107347-604C-32C3-AE3E-686AC6284B7C}" status="resolved" created="2023-09-07T13:11:11.951" complete="100000">
    <ac:txMkLst xmlns:ac="http://schemas.microsoft.com/office/drawing/2013/main/command">
      <pc:docMk xmlns:pc="http://schemas.microsoft.com/office/powerpoint/2013/main/command"/>
      <pc:sldMk xmlns:pc="http://schemas.microsoft.com/office/powerpoint/2013/main/command" cId="1989222171" sldId="4836"/>
      <ac:spMk id="4" creationId="{3304EDC9-3993-61EA-129B-08A8522B4A6F}"/>
      <ac:txMk cp="328">
        <ac:context len="432" hash="668001622"/>
      </ac:txMk>
    </ac:txMkLst>
    <p188:pos x="2526270" y="1345513"/>
    <p188:replyLst>
      <p188:reply id="{B05A0D32-7F21-4652-82A7-F09005BB80D0}" authorId="{03CC3DA5-97B8-F6C4-D5FD-535D15DEDE1E}" created="2023-09-07T14:32:19.826">
        <p188:txBody>
          <a:bodyPr/>
          <a:lstStyle/>
          <a:p>
            <a:r>
              <a:rPr lang="de-AT"/>
              <a:t>done</a:t>
            </a:r>
          </a:p>
        </p188:txBody>
      </p188:reply>
    </p188:replyLst>
    <p188:txBody>
      <a:bodyPr/>
      <a:lstStyle/>
      <a:p>
        <a:r>
          <a:rPr lang="de-DE"/>
          <a:t>ohne "dann"</a:t>
        </a:r>
      </a:p>
    </p188:txBody>
  </p188:cm>
  <p188:cm id="{4713B8A8-02FD-433E-A83F-8C811808BCE7}" authorId="{C1107347-604C-32C3-AE3E-686AC6284B7C}" status="resolved" created="2023-09-07T13:11:39.297" complete="100000">
    <ac:txMkLst xmlns:ac="http://schemas.microsoft.com/office/drawing/2013/main/command">
      <pc:docMk xmlns:pc="http://schemas.microsoft.com/office/powerpoint/2013/main/command"/>
      <pc:sldMk xmlns:pc="http://schemas.microsoft.com/office/powerpoint/2013/main/command" cId="1989222171" sldId="4836"/>
      <ac:spMk id="4" creationId="{3304EDC9-3993-61EA-129B-08A8522B4A6F}"/>
      <ac:txMk cp="399" len="12">
        <ac:context len="432" hash="668001622"/>
      </ac:txMk>
    </ac:txMkLst>
    <p188:pos x="1963351" y="1517135"/>
    <p188:replyLst>
      <p188:reply id="{AE1E210A-7359-4DE6-B829-4784FB3FD830}" authorId="{03CC3DA5-97B8-F6C4-D5FD-535D15DEDE1E}" created="2023-09-07T14:32:40.991">
        <p188:txBody>
          <a:bodyPr/>
          <a:lstStyle/>
          <a:p>
            <a:r>
              <a:rPr lang="de-AT"/>
              <a:t>done</a:t>
            </a:r>
          </a:p>
        </p188:txBody>
      </p188:reply>
    </p188:replyLst>
    <p188:txBody>
      <a:bodyPr/>
      <a:lstStyle/>
      <a:p>
        <a:r>
          <a:rPr lang="de-DE"/>
          <a:t>ausgewählte wäre besser. Freier Wille und so :D</a:t>
        </a:r>
      </a:p>
    </p188:txBody>
  </p188:cm>
  <p188:cm id="{3979D282-9AC4-45CA-8F82-44BC115364B7}" authorId="{C1107347-604C-32C3-AE3E-686AC6284B7C}" status="resolved" created="2023-09-07T13:11:55.470" complete="100000">
    <ac:txMkLst xmlns:ac="http://schemas.microsoft.com/office/drawing/2013/main/command">
      <pc:docMk xmlns:pc="http://schemas.microsoft.com/office/powerpoint/2013/main/command"/>
      <pc:sldMk xmlns:pc="http://schemas.microsoft.com/office/powerpoint/2013/main/command" cId="1989222171" sldId="4836"/>
      <ac:spMk id="33" creationId="{B7CFA838-C8E4-A1EA-8360-90AF00508B74}"/>
      <ac:txMk cp="0" len="9">
        <ac:context len="10" hash="3345230921"/>
      </ac:txMk>
    </ac:txMkLst>
    <p188:pos x="1064054" y="219675"/>
    <p188:replyLst>
      <p188:reply id="{51901856-205F-4765-9BDC-7761DC7BC0C6}" authorId="{03CC3DA5-97B8-F6C4-D5FD-535D15DEDE1E}" created="2023-09-07T14:32:51.945">
        <p188:txBody>
          <a:bodyPr/>
          <a:lstStyle/>
          <a:p>
            <a:r>
              <a:rPr lang="de-AT"/>
              <a:t>done</a:t>
            </a:r>
          </a:p>
        </p188:txBody>
      </p188:reply>
      <p188:reply id="{FB56A184-8955-41C7-A733-D345B39ACB9D}" authorId="{C1107347-604C-32C3-AE3E-686AC6284B7C}" created="2023-09-10T17:01:16.366">
        <p188:txBody>
          <a:bodyPr/>
          <a:lstStyle/>
          <a:p>
            <a:r>
              <a:rPr lang="de-DE"/>
              <a:t>Ich weiß nicht mehr, was da vorher Stand, aber ich glaube "Zuständigkeit" wäre noch besser</a:t>
            </a:r>
          </a:p>
        </p188:txBody>
      </p188:reply>
    </p188:replyLst>
    <p188:txBody>
      <a:bodyPr/>
      <a:lstStyle/>
      <a:p>
        <a:r>
          <a:rPr lang="de-DE"/>
          <a:t>Zuständig</a:t>
        </a:r>
      </a:p>
    </p188:txBody>
  </p188:cm>
  <p188:cm id="{87FEE23C-5404-46C6-9F69-81F1034C2EB5}" authorId="{C1107347-604C-32C3-AE3E-686AC6284B7C}" status="resolved" created="2023-09-07T13:12:44.411" complete="100000">
    <ac:txMkLst xmlns:ac="http://schemas.microsoft.com/office/drawing/2013/main/command">
      <pc:docMk xmlns:pc="http://schemas.microsoft.com/office/powerpoint/2013/main/command"/>
      <pc:sldMk xmlns:pc="http://schemas.microsoft.com/office/powerpoint/2013/main/command" cId="1989222171" sldId="4836"/>
      <ac:spMk id="6" creationId="{B65685FB-3E2F-ED74-2DBC-D7F165491A5C}"/>
      <ac:txMk cp="529" len="9">
        <ac:context len="622" hash="2988097042"/>
      </ac:txMk>
    </ac:txMkLst>
    <p188:pos x="5697837" y="1805459"/>
    <p188:replyLst>
      <p188:reply id="{F3D8D576-9E38-449C-98C8-C942CFC17658}" authorId="{C1107347-604C-32C3-AE3E-686AC6284B7C}" created="2023-09-07T13:14:28.826">
        <p188:txBody>
          <a:bodyPr/>
          <a:lstStyle/>
          <a:p>
            <a:r>
              <a:rPr lang="de-DE"/>
              <a:t>bzw. Konzept, das die durchlzulaufenden Stationen...</a:t>
            </a:r>
          </a:p>
        </p188:txBody>
      </p188:reply>
      <p188:reply id="{4426DA9F-52A3-4007-A1AD-CAEF33D6B4D4}" authorId="{C1107347-604C-32C3-AE3E-686AC6284B7C}" created="2023-09-10T17:01:55.132">
        <p188:txBody>
          <a:bodyPr/>
          <a:lstStyle/>
          <a:p>
            <a:r>
              <a:rPr lang="de-DE"/>
              <a:t>Jetzt kommt nach "sollte" noch ein Komma</a:t>
            </a:r>
          </a:p>
        </p188:txBody>
      </p188:reply>
      <p188:reply id="{B2572704-09EA-4B4F-9663-571CC47414DE}" authorId="{03CC3DA5-97B8-F6C4-D5FD-535D15DEDE1E}" created="2023-09-11T10:19:46.359">
        <p188:txBody>
          <a:bodyPr/>
          <a:lstStyle/>
          <a:p>
            <a:r>
              <a:rPr lang="de-AT"/>
              <a:t>done</a:t>
            </a:r>
          </a:p>
        </p188:txBody>
      </p188:reply>
    </p188:replyLst>
    <p188:txBody>
      <a:bodyPr/>
      <a:lstStyle/>
      <a:p>
        <a:r>
          <a:rPr lang="de-DE"/>
          <a:t>Konzept,</a:t>
        </a:r>
      </a:p>
    </p188:txBody>
  </p188:cm>
  <p188:cm id="{7827DAB7-77B3-4850-BA02-34921C5E419B}" authorId="{C1107347-604C-32C3-AE3E-686AC6284B7C}" status="resolved" created="2023-09-11T10:58:21.501" complete="100000">
    <ac:txMkLst xmlns:ac="http://schemas.microsoft.com/office/drawing/2013/main/command">
      <pc:docMk xmlns:pc="http://schemas.microsoft.com/office/powerpoint/2013/main/command"/>
      <pc:sldMk xmlns:pc="http://schemas.microsoft.com/office/powerpoint/2013/main/command" cId="1989222171" sldId="4836"/>
      <ac:spMk id="6" creationId="{B65685FB-3E2F-ED74-2DBC-D7F165491A5C}"/>
      <ac:txMk cp="38" len="15">
        <ac:context len="622" hash="2988097042"/>
      </ac:txMk>
    </ac:txMkLst>
    <p188:pos x="4320988" y="295835"/>
    <p188:replyLst>
      <p188:reply id="{FD34E475-892A-4C3B-983A-A131171167A1}" authorId="{03CC3DA5-97B8-F6C4-D5FD-535D15DEDE1E}" created="2023-09-11T13:03:59.324">
        <p188:txBody>
          <a:bodyPr/>
          <a:lstStyle/>
          <a:p>
            <a:r>
              <a:rPr lang="de-AT"/>
              <a:t>hm</a:t>
            </a:r>
          </a:p>
        </p188:txBody>
      </p188:reply>
    </p188:replyLst>
    <p188:txBody>
      <a:bodyPr/>
      <a:lstStyle/>
      <a:p>
        <a:r>
          <a:rPr lang="de-DE"/>
          <a:t>Glaubt ihr nicht, dass das am Onboarding Tag etwas zu früh und überfordernd ist?</a:t>
        </a:r>
      </a:p>
    </p188:txBody>
  </p188:cm>
  <p188:cm id="{B6E9B8A0-BA14-4ED0-B3A2-3FE0EF759E9B}" authorId="{C1107347-604C-32C3-AE3E-686AC6284B7C}" status="resolved" created="2023-09-11T11:02:10.483" complete="100000">
    <ac:txMkLst xmlns:ac="http://schemas.microsoft.com/office/drawing/2013/main/command">
      <pc:docMk xmlns:pc="http://schemas.microsoft.com/office/powerpoint/2013/main/command"/>
      <pc:sldMk xmlns:pc="http://schemas.microsoft.com/office/powerpoint/2013/main/command" cId="1989222171" sldId="4836"/>
      <ac:spMk id="3" creationId="{8FC18DB8-6272-3941-9763-0BC1A0716419}"/>
      <ac:txMk cp="0" len="53">
        <ac:context len="54" hash="3134029379"/>
      </ac:txMk>
    </ac:txMkLst>
    <p188:pos x="2196352" y="179294"/>
    <p188:replyLst>
      <p188:reply id="{95CA14F9-000B-4A89-92BC-35AAA4392C32}" authorId="{C1107347-604C-32C3-AE3E-686AC6284B7C}" created="2023-09-11T11:02:28.452">
        <p188:txBody>
          <a:bodyPr/>
          <a:lstStyle/>
          <a:p>
            <a:r>
              <a:rPr lang="de-DE"/>
              <a:t>Auf den Slides davor/danach auch anpassen</a:t>
            </a:r>
          </a:p>
        </p188:txBody>
      </p188:reply>
    </p188:replyLst>
    <p188:txBody>
      <a:bodyPr/>
      <a:lstStyle/>
      <a:p>
        <a:r>
          <a:rPr lang="de-DE"/>
          <a:t>Ausgearbeitete Maßnahmen | Traineeroadmap</a:t>
        </a:r>
      </a:p>
    </p188:txBody>
  </p188:cm>
</p188:cmLst>
</file>

<file path=ppt/comments/modernComment_12E5_2E5A9B55.xml><?xml version="1.0" encoding="utf-8"?>
<p188:cmLst xmlns:a="http://schemas.openxmlformats.org/drawingml/2006/main" xmlns:r="http://schemas.openxmlformats.org/officeDocument/2006/relationships" xmlns:p188="http://schemas.microsoft.com/office/powerpoint/2018/8/main">
  <p188:cm id="{91E2094A-4C70-4D69-BD1D-BDEF0C1EB903}" authorId="{C1107347-604C-32C3-AE3E-686AC6284B7C}" status="resolved" created="2023-09-07T12:54:47.437" complete="100000">
    <ac:txMkLst xmlns:ac="http://schemas.microsoft.com/office/drawing/2013/main/command">
      <pc:docMk xmlns:pc="http://schemas.microsoft.com/office/powerpoint/2013/main/command"/>
      <pc:sldMk xmlns:pc="http://schemas.microsoft.com/office/powerpoint/2013/main/command" cId="777689941" sldId="4837"/>
      <ac:spMk id="7" creationId="{9421E28D-FC81-F53A-C363-2B7863BE2598}"/>
      <ac:txMk cp="0" len="34">
        <ac:context len="35" hash="3135549101"/>
      </ac:txMk>
    </ac:txMkLst>
    <p188:replyLst>
      <p188:reply id="{93E343E9-2B6E-42DA-BAB1-AE3B1E00EE5D}" authorId="{1C6BC5E7-61A7-B54C-0021-B31DAC0876BD}" created="2023-09-10T16:18:46.658">
        <p188:txBody>
          <a:bodyPr/>
          <a:lstStyle/>
          <a:p>
            <a:r>
              <a:rPr lang="de-DE"/>
              <a:t>Das Leistungen die bei AC erbracht werden in Form von ECTS in manchen studiengänge angerechnet werden oder so offiziell anerkannt werden das sie durch Extrazertifikate oder Ausbildungen wertgeschätzt werden (Siehe CDTM)
</a:t>
            </a:r>
          </a:p>
        </p188:txBody>
      </p188:reply>
      <p188:reply id="{A88AC211-86EA-4295-8117-C33F6A181811}" authorId="{C1107347-604C-32C3-AE3E-686AC6284B7C}" created="2023-09-10T16:53:32.604">
        <p188:txBody>
          <a:bodyPr/>
          <a:lstStyle/>
          <a:p>
            <a:r>
              <a:rPr lang="de-DE"/>
              <a:t>Alles klar</a:t>
            </a:r>
          </a:p>
        </p188:txBody>
      </p188:reply>
    </p188:replyLst>
    <p188:txBody>
      <a:bodyPr/>
      <a:lstStyle/>
      <a:p>
        <a:r>
          <a:rPr lang="de-DE"/>
          <a:t>Was meint ihr damit? Hier kurz erklären</a:t>
        </a:r>
      </a:p>
    </p188:txBody>
  </p188:cm>
  <p188:cm id="{60044B7F-E6E1-4BFA-9A83-5A9FCA2B0AE1}" authorId="{C1107347-604C-32C3-AE3E-686AC6284B7C}" status="resolved" created="2023-09-07T12:55:08.783" complete="100000">
    <ac:txMkLst xmlns:ac="http://schemas.microsoft.com/office/drawing/2013/main/command">
      <pc:docMk xmlns:pc="http://schemas.microsoft.com/office/powerpoint/2013/main/command"/>
      <pc:sldMk xmlns:pc="http://schemas.microsoft.com/office/powerpoint/2013/main/command" cId="777689941" sldId="4837"/>
      <ac:spMk id="28" creationId="{11B52A7F-337F-E1D5-781A-B01564D5523F}"/>
      <ac:txMk cp="0" len="198">
        <ac:context len="199" hash="1798518229"/>
      </ac:txMk>
    </ac:txMkLst>
    <p188:replyLst>
      <p188:reply id="{86502CCB-7135-406F-8193-C8E0ABEA318E}" authorId="{1C6BC5E7-61A7-B54C-0021-B31DAC0876BD}" created="2023-09-10T16:18:57.970">
        <p188:txBody>
          <a:bodyPr/>
          <a:lstStyle/>
          <a:p>
            <a:r>
              <a:rPr lang="de-DE"/>
              <a:t>done</a:t>
            </a:r>
          </a:p>
        </p188:txBody>
      </p188:reply>
    </p188:replyLst>
    <p188:txBody>
      <a:bodyPr/>
      <a:lstStyle/>
      <a:p>
        <a:r>
          <a:rPr lang="de-DE"/>
          <a:t>Der Text steht etwas über</a:t>
        </a:r>
      </a:p>
    </p188:txBody>
  </p188:cm>
  <p188:cm id="{30D05E9F-4F55-47B3-B294-3F48C914C0F9}" authorId="{03CC3DA5-97B8-F6C4-D5FD-535D15DEDE1E}" status="resolved" created="2023-09-09T11:32:41.580" complete="100000">
    <ac:deMkLst xmlns:ac="http://schemas.microsoft.com/office/drawing/2013/main/command">
      <pc:docMk xmlns:pc="http://schemas.microsoft.com/office/powerpoint/2013/main/command"/>
      <pc:sldMk xmlns:pc="http://schemas.microsoft.com/office/powerpoint/2013/main/command" cId="777689941" sldId="4837"/>
      <ac:spMk id="26" creationId="{F625F2A4-83E1-FB43-3BE0-961FEF01FCF9}"/>
    </ac:deMkLst>
    <p188:replyLst>
      <p188:reply id="{195F6408-F4EC-4B22-A28C-03EA612C1CA9}" authorId="{1C6BC5E7-61A7-B54C-0021-B31DAC0876BD}" created="2023-09-10T16:19:56.329">
        <p188:txBody>
          <a:bodyPr/>
          <a:lstStyle/>
          <a:p>
            <a:r>
              <a:rPr lang="de-DE"/>
              <a:t>Krieg ich nicht hin [@Leander Wolff] </a:t>
            </a:r>
          </a:p>
        </p188:txBody>
      </p188:reply>
      <p188:reply id="{134E5AAF-A2D7-4AD9-A78F-0A6FAF8F8BA4}" authorId="{03CC3DA5-97B8-F6C4-D5FD-535D15DEDE1E}" created="2023-09-11T10:16:05.410">
        <p188:txBody>
          <a:bodyPr/>
          <a:lstStyle/>
          <a:p>
            <a:r>
              <a:rPr lang="de-DE"/>
              <a:t>done</a:t>
            </a:r>
          </a:p>
        </p188:txBody>
      </p188:reply>
    </p188:replyLst>
    <p188:txBody>
      <a:bodyPr/>
      <a:lstStyle/>
      <a:p>
        <a:r>
          <a:rPr lang="de-DE"/>
          <a:t>Text der Mittleren Box muss noch gesenkt werden
</a:t>
        </a:r>
      </a:p>
    </p188:txBody>
  </p188:cm>
  <p188:cm id="{62184232-58FA-472F-824C-A6CD99464220}" authorId="{C1107347-604C-32C3-AE3E-686AC6284B7C}" status="resolved" created="2023-09-11T11:12:44.176" complete="100000">
    <ac:txMkLst xmlns:ac="http://schemas.microsoft.com/office/drawing/2013/main/command">
      <pc:docMk xmlns:pc="http://schemas.microsoft.com/office/powerpoint/2013/main/command"/>
      <pc:sldMk xmlns:pc="http://schemas.microsoft.com/office/powerpoint/2013/main/command" cId="777689941" sldId="4837"/>
      <ac:spMk id="18" creationId="{13F854CA-BB32-932A-F1A5-245985180728}"/>
      <ac:txMk cp="0" len="21">
        <ac:context len="96" hash="3597305056"/>
      </ac:txMk>
    </ac:txMkLst>
    <p188:pos x="762000" y="358588"/>
    <p188:replyLst>
      <p188:reply id="{867216EA-73FA-486E-8722-2128EDC4516B}" authorId="{03CC3DA5-97B8-F6C4-D5FD-535D15DEDE1E}" created="2023-09-12T08:36:51.373">
        <p188:txBody>
          <a:bodyPr/>
          <a:lstStyle/>
          <a:p>
            <a:r>
              <a:rPr lang="de-DE"/>
              <a:t>done</a:t>
            </a:r>
          </a:p>
        </p188:txBody>
      </p188:reply>
    </p188:replyLst>
    <p188:txBody>
      <a:bodyPr/>
      <a:lstStyle/>
      <a:p>
        <a:r>
          <a:rPr lang="de-DE"/>
          <a:t>Singular Plural match nicht</a:t>
        </a:r>
      </a:p>
    </p188:txBody>
  </p188:cm>
  <p188:cm id="{3546A1F7-9B28-466C-8C4A-62F644361CC3}" authorId="{C1107347-604C-32C3-AE3E-686AC6284B7C}" status="resolved" created="2023-09-11T11:13:46.211" complete="100000">
    <ac:txMkLst xmlns:ac="http://schemas.microsoft.com/office/drawing/2013/main/command">
      <pc:docMk xmlns:pc="http://schemas.microsoft.com/office/powerpoint/2013/main/command"/>
      <pc:sldMk xmlns:pc="http://schemas.microsoft.com/office/powerpoint/2013/main/command" cId="777689941" sldId="4837"/>
      <ac:spMk id="26" creationId="{F625F2A4-83E1-FB43-3BE0-961FEF01FCF9}"/>
      <ac:txMk cp="43" len="13">
        <ac:context len="142" hash="3047311512"/>
      </ac:txMk>
    </ac:txMkLst>
    <p188:replyLst>
      <p188:reply id="{08E18B73-C594-466F-81DA-4637D5D3E0BB}" authorId="{03CC3DA5-97B8-F6C4-D5FD-535D15DEDE1E}" created="2023-09-12T08:37:15.992">
        <p188:txBody>
          <a:bodyPr/>
          <a:lstStyle/>
          <a:p>
            <a:r>
              <a:rPr lang="de-DE"/>
              <a:t>done</a:t>
            </a:r>
          </a:p>
        </p188:txBody>
      </p188:reply>
    </p188:replyLst>
    <p188:txBody>
      <a:bodyPr/>
      <a:lstStyle/>
      <a:p>
        <a:r>
          <a:rPr lang="de-DE"/>
          <a:t>Substantivierung sollte einheitlich sein</a:t>
        </a:r>
      </a:p>
    </p188:txBody>
  </p188:cm>
</p188:cmLst>
</file>

<file path=ppt/comments/modernComment_12EB_4822D50C.xml><?xml version="1.0" encoding="utf-8"?>
<p188:cmLst xmlns:a="http://schemas.openxmlformats.org/drawingml/2006/main" xmlns:r="http://schemas.openxmlformats.org/officeDocument/2006/relationships" xmlns:p188="http://schemas.microsoft.com/office/powerpoint/2018/8/main">
  <p188:cm id="{052BC153-17B3-476B-BEFC-7FF55DD67814}" authorId="{C1107347-604C-32C3-AE3E-686AC6284B7C}" status="resolved" created="2023-09-07T13:19:27.880" complete="100000">
    <ac:txMkLst xmlns:ac="http://schemas.microsoft.com/office/drawing/2013/main/command">
      <pc:docMk xmlns:pc="http://schemas.microsoft.com/office/powerpoint/2013/main/command"/>
      <pc:sldMk xmlns:pc="http://schemas.microsoft.com/office/powerpoint/2013/main/command" cId="1210242316" sldId="4843"/>
      <ac:spMk id="5" creationId="{F0234176-155C-E847-B132-BF554DE1055D}"/>
      <ac:txMk cp="111" len="7">
        <ac:context len="138" hash="522104251"/>
      </ac:txMk>
    </ac:txMkLst>
    <p188:pos x="4572000" y="521729"/>
    <p188:replyLst>
      <p188:reply id="{DE046139-38B1-4BD5-9E81-615EC8BCC203}" authorId="{03CC3DA5-97B8-F6C4-D5FD-535D15DEDE1E}" created="2023-09-07T14:33:17.953">
        <p188:txBody>
          <a:bodyPr/>
          <a:lstStyle/>
          <a:p>
            <a:r>
              <a:rPr lang="de-AT"/>
              <a:t>done</a:t>
            </a:r>
          </a:p>
        </p188:txBody>
      </p188:reply>
    </p188:replyLst>
    <p188:txBody>
      <a:bodyPr/>
      <a:lstStyle/>
      <a:p>
        <a:r>
          <a:rPr lang="de-DE"/>
          <a:t>haben,</a:t>
        </a:r>
      </a:p>
    </p188:txBody>
  </p188:cm>
  <p188:cm id="{07CE64AB-623A-406C-B538-763141B28943}" authorId="{C1107347-604C-32C3-AE3E-686AC6284B7C}" status="resolved" created="2023-09-07T13:19:56.179" complete="100000">
    <ac:txMkLst xmlns:ac="http://schemas.microsoft.com/office/drawing/2013/main/command">
      <pc:docMk xmlns:pc="http://schemas.microsoft.com/office/powerpoint/2013/main/command"/>
      <pc:sldMk xmlns:pc="http://schemas.microsoft.com/office/powerpoint/2013/main/command" cId="1210242316" sldId="4843"/>
      <ac:spMk id="4" creationId="{3304EDC9-3993-61EA-129B-08A8522B4A6F}"/>
      <ac:txMk cp="102" len="6">
        <ac:context len="483" hash="1365483982"/>
      </ac:txMk>
    </ac:txMkLst>
    <p188:pos x="1455351" y="487405"/>
    <p188:replyLst>
      <p188:reply id="{BA09DE1D-6B60-4CA3-950E-4B3098B5E7A6}" authorId="{03CC3DA5-97B8-F6C4-D5FD-535D15DEDE1E}" created="2023-09-07T14:33:25.908">
        <p188:txBody>
          <a:bodyPr/>
          <a:lstStyle/>
          <a:p>
            <a:r>
              <a:rPr lang="de-AT"/>
              <a:t>done</a:t>
            </a:r>
          </a:p>
        </p188:txBody>
      </p188:reply>
    </p188:replyLst>
    <p188:txBody>
      <a:bodyPr/>
      <a:lstStyle/>
      <a:p>
        <a:r>
          <a:rPr lang="de-DE"/>
          <a:t>sind,</a:t>
        </a:r>
      </a:p>
    </p188:txBody>
  </p188:cm>
  <p188:cm id="{0A15390F-B2CD-4995-B760-C6C07FA01B67}" authorId="{C1107347-604C-32C3-AE3E-686AC6284B7C}" status="resolved" created="2023-09-07T13:20:12.149" complete="100000">
    <ac:txMkLst xmlns:ac="http://schemas.microsoft.com/office/drawing/2013/main/command">
      <pc:docMk xmlns:pc="http://schemas.microsoft.com/office/powerpoint/2013/main/command"/>
      <pc:sldMk xmlns:pc="http://schemas.microsoft.com/office/powerpoint/2013/main/command" cId="1210242316" sldId="4843"/>
      <ac:spMk id="4" creationId="{3304EDC9-3993-61EA-129B-08A8522B4A6F}"/>
      <ac:txMk cp="124" len="14">
        <ac:context len="483" hash="1365483982"/>
      </ac:txMk>
    </ac:txMkLst>
    <p188:pos x="3521675" y="487405"/>
    <p188:replyLst>
      <p188:reply id="{4EB66D3A-96CF-4275-9B66-3C4896E8EE7F}" authorId="{03CC3DA5-97B8-F6C4-D5FD-535D15DEDE1E}" created="2023-09-07T14:33:33.142">
        <p188:txBody>
          <a:bodyPr/>
          <a:lstStyle/>
          <a:p>
            <a:r>
              <a:rPr lang="de-AT"/>
              <a:t>done</a:t>
            </a:r>
          </a:p>
        </p188:txBody>
      </p188:reply>
    </p188:replyLst>
    <p188:txBody>
      <a:bodyPr/>
      <a:lstStyle/>
      <a:p>
        <a:r>
          <a:rPr lang="de-DE"/>
          <a:t>incentiviert,</a:t>
        </a:r>
      </a:p>
    </p188:txBody>
  </p188:cm>
  <p188:cm id="{79CB4BA2-84BC-4C05-9FA8-1E21C1295BF5}" authorId="{C1107347-604C-32C3-AE3E-686AC6284B7C}" status="resolved" created="2023-09-07T13:20:57.731" complete="100000">
    <ac:txMkLst xmlns:ac="http://schemas.microsoft.com/office/drawing/2013/main/command">
      <pc:docMk xmlns:pc="http://schemas.microsoft.com/office/powerpoint/2013/main/command"/>
      <pc:sldMk xmlns:pc="http://schemas.microsoft.com/office/powerpoint/2013/main/command" cId="1210242316" sldId="4843"/>
      <ac:spMk id="4" creationId="{3304EDC9-3993-61EA-129B-08A8522B4A6F}"/>
      <ac:txMk cp="473" len="8">
        <ac:context len="483" hash="1365483982"/>
      </ac:txMk>
    </ac:txMkLst>
    <p188:pos x="5690972" y="1517135"/>
    <p188:replyLst>
      <p188:reply id="{87D6A9F6-8817-4D54-8471-5AF2DD139A87}" authorId="{03CC3DA5-97B8-F6C4-D5FD-535D15DEDE1E}" created="2023-09-07T14:33:41.735">
        <p188:txBody>
          <a:bodyPr/>
          <a:lstStyle/>
          <a:p>
            <a:r>
              <a:rPr lang="de-AT"/>
              <a:t>done</a:t>
            </a:r>
          </a:p>
        </p188:txBody>
      </p188:reply>
    </p188:replyLst>
    <p188:txBody>
      <a:bodyPr/>
      <a:lstStyle/>
      <a:p>
        <a:r>
          <a:rPr lang="de-DE"/>
          <a:t>aufweist</a:t>
        </a:r>
      </a:p>
    </p188:txBody>
  </p188:cm>
  <p188:cm id="{F3CCFD34-D486-4593-9DD1-DB53EE97ABAF}" authorId="{C1107347-604C-32C3-AE3E-686AC6284B7C}" status="resolved" created="2023-09-07T13:22:00.095" complete="100000">
    <ac:txMkLst xmlns:ac="http://schemas.microsoft.com/office/drawing/2013/main/command">
      <pc:docMk xmlns:pc="http://schemas.microsoft.com/office/powerpoint/2013/main/command"/>
      <pc:sldMk xmlns:pc="http://schemas.microsoft.com/office/powerpoint/2013/main/command" cId="1210242316" sldId="4843"/>
      <ac:spMk id="6" creationId="{B65685FB-3E2F-ED74-2DBC-D7F165491A5C}"/>
      <ac:txMk cp="1" len="759">
        <ac:context len="761" hash="2071663768"/>
      </ac:txMk>
    </ac:txMkLst>
    <p188:pos x="8121135" y="1228810"/>
    <p188:txBody>
      <a:bodyPr/>
      <a:lstStyle/>
      <a:p>
        <a:r>
          <a:rPr lang="de-DE"/>
          <a:t>Wirkt für mich schon ein bisschen sehr wie eine Sekte. Vielleicht etwas harmloser gestalten</a:t>
        </a:r>
      </a:p>
    </p188:txBody>
  </p188:cm>
</p188:cmLst>
</file>

<file path=ppt/comments/modernComment_12EC_EDF25F0F.xml><?xml version="1.0" encoding="utf-8"?>
<p188:cmLst xmlns:a="http://schemas.openxmlformats.org/drawingml/2006/main" xmlns:r="http://schemas.openxmlformats.org/officeDocument/2006/relationships" xmlns:p188="http://schemas.microsoft.com/office/powerpoint/2018/8/main">
  <p188:cm id="{9AA1BFB7-6EC8-4F1D-A06E-DF96D904BADC}" authorId="{C1107347-604C-32C3-AE3E-686AC6284B7C}" status="resolved" created="2023-09-07T12:56:07.662" complete="100000">
    <ac:txMkLst xmlns:ac="http://schemas.microsoft.com/office/drawing/2013/main/command">
      <pc:docMk xmlns:pc="http://schemas.microsoft.com/office/powerpoint/2013/main/command"/>
      <pc:sldMk xmlns:pc="http://schemas.microsoft.com/office/powerpoint/2013/main/command" cId="3992084239" sldId="4844"/>
      <ac:spMk id="5" creationId="{32647224-FDB2-1F16-64EE-60FBAB10945B}"/>
      <ac:txMk cp="10" len="19">
        <ac:context len="108" hash="1728077899"/>
      </ac:txMk>
    </ac:txMkLst>
    <p188:pos x="3761945" y="281459"/>
    <p188:replyLst>
      <p188:reply id="{295F124B-4ACC-46A3-9C6C-02CD2DADF616}" authorId="{03CC3DA5-97B8-F6C4-D5FD-535D15DEDE1E}" created="2023-09-09T11:31:37.504">
        <p188:txBody>
          <a:bodyPr/>
          <a:lstStyle/>
          <a:p>
            <a:r>
              <a:rPr lang="de-DE"/>
              <a:t>done</a:t>
            </a:r>
          </a:p>
        </p188:txBody>
      </p188:reply>
    </p188:replyLst>
    <p188:txBody>
      <a:bodyPr/>
      <a:lstStyle/>
      <a:p>
        <a:r>
          <a:rPr lang="de-DE"/>
          <a:t>Mit Bindestrichen</a:t>
        </a:r>
      </a:p>
    </p188:txBody>
  </p188:cm>
  <p188:cm id="{B357462A-0DA3-469D-BED0-2D8237EC0772}" authorId="{C1107347-604C-32C3-AE3E-686AC6284B7C}" status="resolved" created="2023-09-07T12:58:35.033" complete="100000">
    <ac:deMkLst xmlns:ac="http://schemas.microsoft.com/office/drawing/2013/main/command">
      <pc:docMk xmlns:pc="http://schemas.microsoft.com/office/powerpoint/2013/main/command"/>
      <pc:sldMk xmlns:pc="http://schemas.microsoft.com/office/powerpoint/2013/main/command" cId="3992084239" sldId="4844"/>
      <ac:spMk id="5" creationId="{32647224-FDB2-1F16-64EE-60FBAB10945B}"/>
    </ac:deMkLst>
    <p188:replyLst>
      <p188:reply id="{9FA87E1A-8290-4CE5-88D9-D8CB3804F9AD}" authorId="{1C6BC5E7-61A7-B54C-0021-B31DAC0876BD}" created="2023-09-10T16:20:20.060">
        <p188:txBody>
          <a:bodyPr/>
          <a:lstStyle/>
          <a:p>
            <a:r>
              <a:rPr lang="de-DE"/>
              <a:t>done</a:t>
            </a:r>
          </a:p>
        </p188:txBody>
      </p188:reply>
      <p188:reply id="{0F1BD446-1C1F-4ABB-B677-F2A91E96CA69}" authorId="{C1107347-604C-32C3-AE3E-686AC6284B7C}" created="2023-09-11T11:10:38.606">
        <p188:txBody>
          <a:bodyPr/>
          <a:lstStyle/>
          <a:p>
            <a:r>
              <a:rPr lang="de-DE"/>
              <a:t>Da steht immer noch "ausgearbeitet" bzw unten "Ausarbeitung". Demnach wäre mein Feedback so immer noch zutreffend</a:t>
            </a:r>
          </a:p>
        </p188:txBody>
      </p188:reply>
      <p188:reply id="{3857C4F9-8A8E-401B-A740-79E1C9CEC477}" authorId="{03CC3DA5-97B8-F6C4-D5FD-535D15DEDE1E}" created="2023-09-12T07:50:09.933">
        <p188:txBody>
          <a:bodyPr/>
          <a:lstStyle/>
          <a:p>
            <a:r>
              <a:rPr lang="de-DE"/>
              <a:t>done</a:t>
            </a:r>
          </a:p>
        </p188:txBody>
      </p188:reply>
    </p188:replyLst>
    <p188:txBody>
      <a:bodyPr/>
      <a:lstStyle/>
      <a:p>
        <a:r>
          <a:rPr lang="de-DE"/>
          <a:t>Die Beschreibung "Ausarbeitung" passt meiner Meinung nach nicht so gut. Das habt ihr ja bereits gemacht. 
Eher ein Wort verwenden, dass schon impliziert, dass es die Maßnahmen bereits gibt, aber diese noch weiterentwickelt bzw. genauer defniert werden müssen</a:t>
        </a:r>
      </a:p>
    </p188:txBody>
  </p188:cm>
  <p188:cm id="{77B64C9D-8CCF-4441-9FBA-7DEB351B0D50}" authorId="{C1107347-604C-32C3-AE3E-686AC6284B7C}" status="resolved" created="2023-09-07T12:59:24.678" complete="100000">
    <ac:txMkLst xmlns:ac="http://schemas.microsoft.com/office/drawing/2013/main/command">
      <pc:docMk xmlns:pc="http://schemas.microsoft.com/office/powerpoint/2013/main/command"/>
      <pc:sldMk xmlns:pc="http://schemas.microsoft.com/office/powerpoint/2013/main/command" cId="3992084239" sldId="4844"/>
      <ac:spMk id="14" creationId="{A463349F-92A7-E8EC-E65B-DB059C563771}"/>
      <ac:txMk cp="0" len="16">
        <ac:context len="18" hash="1375877159"/>
      </ac:txMk>
    </ac:txMkLst>
    <p188:pos x="2642972" y="281459"/>
    <p188:replyLst>
      <p188:reply id="{99949330-9DDA-468A-A3F8-235B0B644654}" authorId="{1C6BC5E7-61A7-B54C-0021-B31DAC0876BD}" created="2023-09-10T16:20:52.397">
        <p188:txBody>
          <a:bodyPr/>
          <a:lstStyle/>
          <a:p>
            <a:r>
              <a:rPr lang="de-DE"/>
              <a:t>Das würde ich tatsächlich dazusagen, aber ich denke das es sinnvoll ist es als einer unserer Ergebnisse zu nennen
</a:t>
            </a:r>
          </a:p>
        </p188:txBody>
      </p188:reply>
      <p188:reply id="{2092AAAD-40E7-4C4B-B111-F3D6B2316B66}" authorId="{C1107347-604C-32C3-AE3E-686AC6284B7C}" created="2023-09-10T16:54:54.860">
        <p188:txBody>
          <a:bodyPr/>
          <a:lstStyle/>
          <a:p>
            <a:r>
              <a:rPr lang="de-DE"/>
              <a:t>Okay</a:t>
            </a:r>
          </a:p>
        </p188:txBody>
      </p188:reply>
    </p188:replyLst>
    <p188:txBody>
      <a:bodyPr/>
      <a:lstStyle/>
      <a:p>
        <a:r>
          <a:rPr lang="de-DE"/>
          <a:t>Ist doch auch Überschneidung mit dem anderen TP. Also vielleicht da nochmal überlegen, ob das so sinnvoll ist</a:t>
        </a:r>
      </a:p>
    </p188:txBody>
  </p188:cm>
  <p188:cm id="{B9A52F9F-72E3-42AB-A06D-5F15D4970067}" authorId="{C1107347-604C-32C3-AE3E-686AC6284B7C}" status="resolved" created="2023-09-07T13:00:42.793" complete="100000">
    <ac:txMkLst xmlns:ac="http://schemas.microsoft.com/office/drawing/2013/main/command">
      <pc:docMk xmlns:pc="http://schemas.microsoft.com/office/powerpoint/2013/main/command"/>
      <pc:sldMk xmlns:pc="http://schemas.microsoft.com/office/powerpoint/2013/main/command" cId="3992084239" sldId="4844"/>
      <ac:spMk id="41" creationId="{1568AF1C-85BA-5B7F-FD1D-48CAAA5DA0E6}"/>
      <ac:txMk cp="23">
        <ac:context len="80" hash="1563511084"/>
      </ac:txMk>
    </ac:txMkLst>
    <p188:pos x="3507945" y="219675"/>
    <p188:replyLst>
      <p188:reply id="{35A8FCA8-CFCE-4293-99DD-21340A70F950}" authorId="{1C6BC5E7-61A7-B54C-0021-B31DAC0876BD}" created="2023-09-10T16:21:37.711">
        <p188:txBody>
          <a:bodyPr/>
          <a:lstStyle/>
          <a:p>
            <a:r>
              <a:rPr lang="de-DE"/>
              <a:t>Sollen wir die in den Klammer stehenden begriffe (plan, do, check, act) dann einfach rausnehmen oder meinst du ganz die grafik ändern?</a:t>
            </a:r>
          </a:p>
        </p188:txBody>
      </p188:reply>
      <p188:reply id="{EFB8B9D5-3866-48C8-8730-5E82BE7C726C}" authorId="{C1107347-604C-32C3-AE3E-686AC6284B7C}" created="2023-09-10T16:55:39.531">
        <p188:txBody>
          <a:bodyPr/>
          <a:lstStyle/>
          <a:p>
            <a:r>
              <a:rPr lang="de-DE"/>
              <a:t>Falls ihr nicht besser passende Wörter finden wollt, dann würde ich es weglassen</a:t>
            </a:r>
          </a:p>
        </p188:txBody>
      </p188:reply>
      <p188:reply id="{E831839E-1FD2-45C4-ACFA-BB19E865F419}" authorId="{03CC3DA5-97B8-F6C4-D5FD-535D15DEDE1E}" created="2023-09-11T10:16:54.188">
        <p188:txBody>
          <a:bodyPr/>
          <a:lstStyle/>
          <a:p>
            <a:r>
              <a:rPr lang="de-DE"/>
              <a:t>done</a:t>
            </a:r>
          </a:p>
        </p188:txBody>
      </p188:reply>
    </p188:replyLst>
    <p188:txBody>
      <a:bodyPr/>
      <a:lstStyle/>
      <a:p>
        <a:r>
          <a:rPr lang="de-DE"/>
          <a:t>Ich finde Plan, Do , Act and check passt nicht so wirklich zu den Schritten</a:t>
        </a:r>
      </a:p>
    </p188:txBody>
  </p188:cm>
</p188:cmLst>
</file>

<file path=ppt/comments/modernComment_12EF_D2A52F15.xml><?xml version="1.0" encoding="utf-8"?>
<p188:cmLst xmlns:a="http://schemas.openxmlformats.org/drawingml/2006/main" xmlns:r="http://schemas.openxmlformats.org/officeDocument/2006/relationships" xmlns:p188="http://schemas.microsoft.com/office/powerpoint/2018/8/main">
  <p188:cm id="{BE091C74-4E53-478A-A556-D706F8951A36}" authorId="{C1107347-604C-32C3-AE3E-686AC6284B7C}" status="resolved" created="2023-09-07T11:51:44.271" complete="100000">
    <pc:sldMkLst xmlns:pc="http://schemas.microsoft.com/office/powerpoint/2013/main/command">
      <pc:docMk/>
      <pc:sldMk cId="3534040853" sldId="4847"/>
    </pc:sldMkLst>
    <p188:replyLst>
      <p188:reply id="{05625253-CF33-4FF2-AF73-2E061F44E627}" authorId="{C1107347-604C-32C3-AE3E-686AC6284B7C}" created="2023-09-07T11:54:10.494">
        <p188:txBody>
          <a:bodyPr/>
          <a:lstStyle/>
          <a:p>
            <a:r>
              <a:rPr lang="de-DE"/>
              <a:t>Also der Fokus liegt jetzt eher auf den Maßnahmen und für eine Wiederholung können alte Erkenntnisse dann lieber kürzer.
Das war, was ich auch im JF schon gesagt hatte, dass ihr wenn ihr Folien wiederverwendet, gucken solltet, was ihr da rausschmeißen könnt</a:t>
            </a:r>
          </a:p>
        </p188:txBody>
      </p188:reply>
      <p188:reply id="{0D6406E8-030C-470C-B49B-DA5771ED065D}" authorId="{03CC3DA5-97B8-F6C4-D5FD-535D15DEDE1E}" created="2023-09-08T15:52:05.822">
        <p188:txBody>
          <a:bodyPr/>
          <a:lstStyle/>
          <a:p>
            <a:r>
              <a:rPr lang="de-DE"/>
              <a:t>done</a:t>
            </a:r>
          </a:p>
        </p188:txBody>
      </p188:reply>
    </p188:replyLst>
    <p188:txBody>
      <a:bodyPr/>
      <a:lstStyle/>
      <a:p>
        <a:r>
          <a:rPr lang="de-DE"/>
          <a:t>Die Slide hat viel Text, also wäre eine gute Slide für den Appendix. Dementsprechend entweder auf zwei Stichpunkte pro Initiative kürzen oder ins Backup</a:t>
        </a:r>
      </a:p>
    </p188:txBody>
  </p188:cm>
  <p188:cm id="{431D7C86-F1EB-4E82-9964-2FFC833A5CA8}" authorId="{C1107347-604C-32C3-AE3E-686AC6284B7C}" status="resolved" created="2023-09-07T11:54:34.964" complete="100000">
    <ac:deMkLst xmlns:ac="http://schemas.microsoft.com/office/drawing/2013/main/command">
      <pc:docMk xmlns:pc="http://schemas.microsoft.com/office/powerpoint/2013/main/command"/>
      <pc:sldMk xmlns:pc="http://schemas.microsoft.com/office/powerpoint/2013/main/command" cId="3534040853" sldId="4847"/>
      <ac:spMk id="3" creationId="{5A79B57E-AFFD-2487-766B-BC8DAB5FBC9A}"/>
    </ac:deMkLst>
    <p188:replyLst>
      <p188:reply id="{C61F6399-9980-4521-90ED-6C1B25EC21B1}" authorId="{03CC3DA5-97B8-F6C4-D5FD-535D15DEDE1E}" created="2023-09-08T07:56:37.229">
        <p188:txBody>
          <a:bodyPr/>
          <a:lstStyle/>
          <a:p>
            <a:r>
              <a:rPr lang="de-DE"/>
              <a:t>done</a:t>
            </a:r>
          </a:p>
        </p188:txBody>
      </p188:reply>
    </p188:replyLst>
    <p188:txBody>
      <a:bodyPr/>
      <a:lstStyle/>
      <a:p>
        <a:r>
          <a:rPr lang="de-DE"/>
          <a:t>Subtitle</a:t>
        </a:r>
      </a:p>
    </p188:txBody>
  </p188:cm>
  <p188:cm id="{8D7CD02E-DA4D-450C-BB18-A33CE607581D}" authorId="{C1107347-604C-32C3-AE3E-686AC6284B7C}" status="resolved" created="2023-09-07T11:56:25.733" complete="100000">
    <ac:txMkLst xmlns:ac="http://schemas.microsoft.com/office/drawing/2013/main/command">
      <pc:docMk xmlns:pc="http://schemas.microsoft.com/office/powerpoint/2013/main/command"/>
      <pc:sldMk xmlns:pc="http://schemas.microsoft.com/office/powerpoint/2013/main/command" cId="3534040853" sldId="4847"/>
      <ac:spMk id="9" creationId="{87860512-B8AE-7442-5B2B-2652501A29FC}"/>
      <ac:txMk cp="0" len="81">
        <ac:context len="82" hash="2144977875"/>
      </ac:txMk>
    </ac:txMkLst>
    <p188:pos x="7214972" y="151027"/>
    <p188:replyLst>
      <p188:reply id="{668445B0-183D-42DA-8527-3A36C273B9CD}" authorId="{03CC3DA5-97B8-F6C4-D5FD-535D15DEDE1E}" created="2023-09-07T12:17:25.248">
        <p188:txBody>
          <a:bodyPr/>
          <a:lstStyle/>
          <a:p>
            <a:r>
              <a:rPr lang="de-DE"/>
              <a:t>done</a:t>
            </a:r>
          </a:p>
        </p188:txBody>
      </p188:reply>
    </p188:replyLst>
    <p188:txBody>
      <a:bodyPr/>
      <a:lstStyle/>
      <a:p>
        <a:r>
          <a:rPr lang="de-DE"/>
          <a:t>center</a:t>
        </a:r>
      </a:p>
    </p188:txBody>
  </p188:cm>
  <p188:cm id="{04A32A5F-F18D-4BD3-A260-EB6841E423DB}" authorId="{C1107347-604C-32C3-AE3E-686AC6284B7C}" status="resolved" created="2023-09-10T16:35:23.209" complete="100000">
    <ac:txMkLst xmlns:ac="http://schemas.microsoft.com/office/drawing/2013/main/command">
      <pc:docMk xmlns:pc="http://schemas.microsoft.com/office/powerpoint/2013/main/command"/>
      <pc:sldMk xmlns:pc="http://schemas.microsoft.com/office/powerpoint/2013/main/command" cId="3534040853" sldId="4847"/>
      <ac:spMk id="21" creationId="{7B6B1DC2-6B9C-510B-425B-1A815197BF28}"/>
      <ac:txMk cp="83">
        <ac:context len="84" hash="3855151298"/>
      </ac:txMk>
    </ac:txMkLst>
    <p188:pos x="5043323" y="643014"/>
    <p188:replyLst>
      <p188:reply id="{45B3D292-B8F4-4C11-B37F-A4452755B186}" authorId="{03CC3DA5-97B8-F6C4-D5FD-535D15DEDE1E}" created="2023-09-11T10:00:37.892">
        <p188:txBody>
          <a:bodyPr/>
          <a:lstStyle/>
          <a:p>
            <a:r>
              <a:rPr lang="de-DE"/>
              <a:t>done</a:t>
            </a:r>
          </a:p>
        </p188:txBody>
      </p188:reply>
    </p188:replyLst>
    <p188:txBody>
      <a:bodyPr/>
      <a:lstStyle/>
      <a:p>
        <a:r>
          <a:rPr lang="de-DE"/>
          <a:t>"fest" kann weg
</a:t>
        </a:r>
      </a:p>
    </p188:txBody>
  </p188:cm>
  <p188:cm id="{41BB7691-BFF8-4381-8BFF-B67BFB2F5365}" authorId="{C1107347-604C-32C3-AE3E-686AC6284B7C}" status="resolved" created="2023-09-10T16:35:40.184" complete="100000">
    <ac:txMkLst xmlns:ac="http://schemas.microsoft.com/office/drawing/2013/main/command">
      <pc:docMk xmlns:pc="http://schemas.microsoft.com/office/powerpoint/2013/main/command"/>
      <pc:sldMk xmlns:pc="http://schemas.microsoft.com/office/powerpoint/2013/main/command" cId="3534040853" sldId="4847"/>
      <ac:spMk id="22" creationId="{905571BA-53FD-D18C-9960-E823BEE91E51}"/>
      <ac:txMk cp="34" len="1">
        <ac:context len="84" hash="814222852"/>
      </ac:txMk>
    </ac:txMkLst>
    <p188:pos x="4466380" y="471884"/>
    <p188:replyLst>
      <p188:reply id="{BCF38E47-FFA8-4DBC-83EB-31985E14A5B5}" authorId="{03CC3DA5-97B8-F6C4-D5FD-535D15DEDE1E}" created="2023-09-11T10:00:47.396">
        <p188:txBody>
          <a:bodyPr/>
          <a:lstStyle/>
          <a:p>
            <a:r>
              <a:rPr lang="de-DE"/>
              <a:t>done</a:t>
            </a:r>
          </a:p>
        </p188:txBody>
      </p188:reply>
    </p188:replyLst>
    <p188:txBody>
      <a:bodyPr/>
      <a:lstStyle/>
      <a:p>
        <a:r>
          <a:rPr lang="de-DE"/>
          <a:t>"werden"</a:t>
        </a:r>
      </a:p>
    </p188:txBody>
  </p188:cm>
  <p188:cm id="{955E4096-7748-4A34-A826-B18ABAACB88F}" authorId="{C1107347-604C-32C3-AE3E-686AC6284B7C}" status="resolved" created="2023-09-10T16:36:27.223" complete="100000">
    <ac:txMkLst xmlns:ac="http://schemas.microsoft.com/office/drawing/2013/main/command">
      <pc:docMk xmlns:pc="http://schemas.microsoft.com/office/powerpoint/2013/main/command"/>
      <pc:sldMk xmlns:pc="http://schemas.microsoft.com/office/powerpoint/2013/main/command" cId="3534040853" sldId="4847"/>
      <ac:spMk id="20" creationId="{D5E32244-2A84-A1EA-B1C8-5B8B205CF8C1}"/>
      <ac:txMk cp="33" len="22">
        <ac:context len="75" hash="2111374884"/>
      </ac:txMk>
    </ac:txMkLst>
    <p188:pos x="3138323" y="715111"/>
    <p188:replyLst>
      <p188:reply id="{6C5AC7EE-4DC0-42C4-A262-0D17FB52FBB2}" authorId="{03CC3DA5-97B8-F6C4-D5FD-535D15DEDE1E}" created="2023-09-11T10:02:12.430">
        <p188:txBody>
          <a:bodyPr/>
          <a:lstStyle/>
          <a:p>
            <a:r>
              <a:rPr lang="de-DE"/>
              <a:t>done</a:t>
            </a:r>
          </a:p>
        </p188:txBody>
      </p188:reply>
    </p188:replyLst>
    <p188:txBody>
      <a:bodyPr/>
      <a:lstStyle/>
      <a:p>
        <a:r>
          <a:rPr lang="de-DE"/>
          <a:t>"Zugehörigkeits-"</a:t>
        </a:r>
      </a:p>
    </p188:txBody>
  </p188:cm>
  <p188:cm id="{E35F2E58-7A08-4C21-B089-84A0B6588584}" authorId="{C1107347-604C-32C3-AE3E-686AC6284B7C}" status="resolved" created="2023-09-10T16:37:20.298" complete="100000">
    <ac:txMkLst xmlns:ac="http://schemas.microsoft.com/office/drawing/2013/main/command">
      <pc:docMk xmlns:pc="http://schemas.microsoft.com/office/powerpoint/2013/main/command"/>
      <pc:sldMk xmlns:pc="http://schemas.microsoft.com/office/powerpoint/2013/main/command" cId="3534040853" sldId="4847"/>
      <ac:spMk id="14" creationId="{D6428CAB-CF98-3B31-6AEE-0C814C36F107}"/>
      <ac:txMk cp="44">
        <ac:context len="175" hash="1430018947"/>
      </ac:txMk>
    </ac:txMkLst>
    <p188:pos x="4937091" y="465016"/>
    <p188:replyLst>
      <p188:reply id="{3B4AFE15-E000-47B7-B28F-8E0356AB8200}" authorId="{03CC3DA5-97B8-F6C4-D5FD-535D15DEDE1E}" created="2023-09-11T10:01:18.975">
        <p188:txBody>
          <a:bodyPr/>
          <a:lstStyle/>
          <a:p>
            <a:r>
              <a:rPr lang="de-DE"/>
              <a:t>done</a:t>
            </a:r>
          </a:p>
        </p188:txBody>
      </p188:reply>
    </p188:replyLst>
    <p188:txBody>
      <a:bodyPr/>
      <a:lstStyle/>
      <a:p>
        <a:r>
          <a:rPr lang="de-DE"/>
          <a:t>Ein "der" zu viel</a:t>
        </a:r>
      </a:p>
    </p188:txBody>
  </p188:cm>
</p188:cmLst>
</file>

<file path=ppt/comments/modernComment_12F3_694F89A7.xml><?xml version="1.0" encoding="utf-8"?>
<p188:cmLst xmlns:a="http://schemas.openxmlformats.org/drawingml/2006/main" xmlns:r="http://schemas.openxmlformats.org/officeDocument/2006/relationships" xmlns:p188="http://schemas.microsoft.com/office/powerpoint/2018/8/main">
  <p188:cm id="{1C6549F6-3FB5-4440-BFAB-187AAE15FA02}" authorId="{03CC3DA5-97B8-F6C4-D5FD-535D15DEDE1E}" status="resolved" created="2023-09-06T23:45:01.624" complete="100000">
    <pc:sldMkLst xmlns:pc="http://schemas.microsoft.com/office/powerpoint/2013/main/command">
      <pc:docMk/>
      <pc:sldMk cId="1766820263" sldId="4851"/>
    </pc:sldMkLst>
    <p188:replyLst>
      <p188:reply id="{326B8031-BE62-409D-BEBF-7B8A4270A91A}" authorId="{03CC3DA5-97B8-F6C4-D5FD-535D15DEDE1E}" created="2023-09-11T10:18:53.174">
        <p188:txBody>
          <a:bodyPr/>
          <a:lstStyle/>
          <a:p>
            <a:r>
              <a:rPr lang="de-AT"/>
              <a:t>done</a:t>
            </a:r>
          </a:p>
        </p188:txBody>
      </p188:reply>
      <p188:reply id="{B320BAE8-A215-4A9C-950C-7C266B09E5EE}" authorId="{C1107347-604C-32C3-AE3E-686AC6284B7C}" created="2023-09-11T11:00:16.523">
        <p188:txBody>
          <a:bodyPr/>
          <a:lstStyle/>
          <a:p>
            <a:r>
              <a:rPr lang="de-DE"/>
              <a:t>Wäre nicht eigentlich richtig: [1,2,3,3,3,6,6,8,8...] ?</a:t>
            </a:r>
          </a:p>
        </p188:txBody>
      </p188:reply>
    </p188:replyLst>
    <p188:txBody>
      <a:bodyPr/>
      <a:lstStyle/>
      <a:p>
        <a:r>
          <a:rPr lang="de-AT"/>
          <a:t>Ranking Spalte stimmt noch nicht
</a:t>
        </a:r>
      </a:p>
    </p188:txBody>
  </p188:cm>
  <p188:cm id="{0C8E6A79-C8E1-489D-AD71-B616A7E82F51}" authorId="{C1107347-604C-32C3-AE3E-686AC6284B7C}" status="resolved" created="2023-09-07T13:06:21.226" complete="100000">
    <pc:sldMkLst xmlns:pc="http://schemas.microsoft.com/office/powerpoint/2013/main/command">
      <pc:docMk/>
      <pc:sldMk cId="1766820263" sldId="4851"/>
    </pc:sldMkLst>
    <p188:replyLst>
      <p188:reply id="{83B06DBD-1643-406A-A38B-84B642A36E75}" authorId="{1C6BC5E7-61A7-B54C-0021-B31DAC0876BD}" created="2023-09-10T16:32:20.544">
        <p188:txBody>
          <a:bodyPr/>
          <a:lstStyle/>
          <a:p>
            <a:r>
              <a:rPr lang="de-AT"/>
              <a:t>done</a:t>
            </a:r>
          </a:p>
        </p188:txBody>
      </p188:reply>
    </p188:replyLst>
    <p188:txBody>
      <a:bodyPr/>
      <a:lstStyle/>
      <a:p>
        <a:r>
          <a:rPr lang="de-DE"/>
          <a:t>Wie argumentiert ihr, dass ihr 2 der 18er weggelassen  habt? Könnt ihr hier sonst die Wertung noch anpassen?</a:t>
        </a:r>
      </a:p>
    </p188:txBody>
  </p188:cm>
  <p188:cm id="{773A8A6A-2B92-48C3-B698-FBF1FB150D51}" authorId="{C1107347-604C-32C3-AE3E-686AC6284B7C}" status="resolved" created="2023-09-07T13:07:58.905" complete="100000">
    <ac:txMkLst xmlns:ac="http://schemas.microsoft.com/office/drawing/2013/main/command">
      <pc:docMk xmlns:pc="http://schemas.microsoft.com/office/powerpoint/2013/main/command"/>
      <pc:sldMk xmlns:pc="http://schemas.microsoft.com/office/powerpoint/2013/main/command" cId="1766820263" sldId="4851"/>
      <ac:graphicFrameMk id="9" creationId="{59907C4B-C475-A84E-6461-2E047F8B528E}"/>
      <ac:tblMk/>
      <ac:tcMk rowId="3204394738" colId="1288236021"/>
      <ac:txMk cp="0" len="8">
        <ac:context len="9" hash="2752001251"/>
      </ac:txMk>
    </ac:txMkLst>
    <p188:pos x="837513" y="185351"/>
    <p188:replyLst>
      <p188:reply id="{707849AA-E095-4D7A-8B67-E0EC231493DE}" authorId="{C1107347-604C-32C3-AE3E-686AC6284B7C}" created="2023-09-07T13:08:32.751">
        <p188:txBody>
          <a:bodyPr/>
          <a:lstStyle/>
          <a:p>
            <a:r>
              <a:rPr lang="de-DE"/>
              <a:t>Traineeroadmap habe ich noch nicht vorher gelesen</a:t>
            </a:r>
          </a:p>
        </p188:txBody>
      </p188:reply>
      <p188:reply id="{573F81E1-53A8-46BC-8E7C-66B026256F1C}" authorId="{1C6BC5E7-61A7-B54C-0021-B31DAC0876BD}" created="2023-09-10T16:32:33.740">
        <p188:txBody>
          <a:bodyPr/>
          <a:lstStyle/>
          <a:p>
            <a:r>
              <a:rPr lang="de-AT"/>
              <a:t>done</a:t>
            </a:r>
          </a:p>
        </p188:txBody>
      </p188:reply>
    </p188:replyLst>
    <p188:txBody>
      <a:bodyPr/>
      <a:lstStyle/>
      <a:p>
        <a:r>
          <a:rPr lang="de-DE"/>
          <a:t>Schaut einmal, dass die Maßnahmen hier gleich wie auf den anderen Folien heißen</a:t>
        </a:r>
      </a:p>
    </p188:txBody>
  </p188:cm>
</p188:cmLst>
</file>

<file path=ppt/comments/modernComment_12FB_23C7AD8F.xml><?xml version="1.0" encoding="utf-8"?>
<p188:cmLst xmlns:a="http://schemas.openxmlformats.org/drawingml/2006/main" xmlns:r="http://schemas.openxmlformats.org/officeDocument/2006/relationships" xmlns:p188="http://schemas.microsoft.com/office/powerpoint/2018/8/main">
  <p188:cm id="{C96D4B1B-71AE-4167-967B-8C216AC1A80A}" authorId="{C1107347-604C-32C3-AE3E-686AC6284B7C}" status="resolved" created="2023-09-07T13:17:52.873" complete="100000">
    <ac:txMkLst xmlns:ac="http://schemas.microsoft.com/office/drawing/2013/main/command">
      <pc:docMk xmlns:pc="http://schemas.microsoft.com/office/powerpoint/2013/main/command"/>
      <pc:sldMk xmlns:pc="http://schemas.microsoft.com/office/powerpoint/2013/main/command" cId="600288655" sldId="4859"/>
      <ac:spMk id="48" creationId="{C152D5B9-FCA4-520B-E886-AFCE05316801}"/>
      <ac:txMk cp="0" len="15">
        <ac:context len="16" hash="1903370386"/>
      </ac:txMk>
    </ac:txMkLst>
    <p188:pos x="1613243" y="185351"/>
    <p188:replyLst>
      <p188:reply id="{8CAC7AC5-92CC-4E44-880B-B540C8D3F7CA}" authorId="{03CC3DA5-97B8-F6C4-D5FD-535D15DEDE1E}" created="2023-09-09T11:28:28.197">
        <p188:txBody>
          <a:bodyPr/>
          <a:lstStyle/>
          <a:p>
            <a:r>
              <a:rPr lang="de-AT"/>
              <a:t>done</a:t>
            </a:r>
          </a:p>
        </p188:txBody>
      </p188:reply>
    </p188:replyLst>
    <p188:txBody>
      <a:bodyPr/>
      <a:lstStyle/>
      <a:p>
        <a:r>
          <a:rPr lang="de-DE"/>
          <a:t>align</a:t>
        </a:r>
      </a:p>
    </p188:txBody>
  </p188:cm>
  <p188:cm id="{3D166742-3E38-43C3-A0D5-39CBCA84E847}" authorId="{C1107347-604C-32C3-AE3E-686AC6284B7C}" status="resolved" created="2023-09-07T13:18:31.845" complete="100000">
    <ac:txMkLst xmlns:ac="http://schemas.microsoft.com/office/drawing/2013/main/command">
      <pc:docMk xmlns:pc="http://schemas.microsoft.com/office/powerpoint/2013/main/command"/>
      <pc:sldMk xmlns:pc="http://schemas.microsoft.com/office/powerpoint/2013/main/command" cId="600288655" sldId="4859"/>
      <ac:spMk id="6" creationId="{B65685FB-3E2F-ED74-2DBC-D7F165491A5C}"/>
      <ac:txMk cp="344" len="7">
        <ac:context len="641" hash="3778815249"/>
      </ac:txMk>
    </ac:txMkLst>
    <p188:pos x="3906108" y="1475945"/>
    <p188:replyLst>
      <p188:reply id="{7D397554-DB9F-4814-BDE9-0479D28596BF}" authorId="{03CC3DA5-97B8-F6C4-D5FD-535D15DEDE1E}" created="2023-09-09T11:29:05.394">
        <p188:txBody>
          <a:bodyPr/>
          <a:lstStyle/>
          <a:p>
            <a:r>
              <a:rPr lang="de-AT"/>
              <a:t>done</a:t>
            </a:r>
          </a:p>
        </p188:txBody>
      </p188:reply>
    </p188:replyLst>
    <p188:txBody>
      <a:bodyPr/>
      <a:lstStyle/>
      <a:p>
        <a:r>
          <a:rPr lang="de-DE"/>
          <a:t>gegeben,</a:t>
        </a:r>
      </a:p>
    </p188:txBody>
  </p188:cm>
  <p188:cm id="{94B13EBD-238A-4077-973C-E393B76EBC8E}" authorId="{C1107347-604C-32C3-AE3E-686AC6284B7C}" status="resolved" created="2023-09-07T13:18:49.877" complete="100000">
    <ac:txMkLst xmlns:ac="http://schemas.microsoft.com/office/drawing/2013/main/command">
      <pc:docMk xmlns:pc="http://schemas.microsoft.com/office/powerpoint/2013/main/command"/>
      <pc:sldMk xmlns:pc="http://schemas.microsoft.com/office/powerpoint/2013/main/command" cId="600288655" sldId="4859"/>
      <ac:spMk id="6" creationId="{B65685FB-3E2F-ED74-2DBC-D7F165491A5C}"/>
      <ac:txMk cp="538" len="14">
        <ac:context len="641" hash="3778815249"/>
      </ac:txMk>
    </ac:txMkLst>
    <p188:pos x="1633837" y="1977081"/>
    <p188:replyLst>
      <p188:reply id="{D7B5B471-3256-4A52-AB38-FC0CBD65C54A}" authorId="{03CC3DA5-97B8-F6C4-D5FD-535D15DEDE1E}" created="2023-09-09T11:29:14.416">
        <p188:txBody>
          <a:bodyPr/>
          <a:lstStyle/>
          <a:p>
            <a:r>
              <a:rPr lang="de-AT"/>
              <a:t>done</a:t>
            </a:r>
          </a:p>
        </p188:txBody>
      </p188:reply>
    </p188:replyLst>
    <p188:txBody>
      <a:bodyPr/>
      <a:lstStyle/>
      <a:p>
        <a:r>
          <a:rPr lang="de-DE"/>
          <a:t>groß</a:t>
        </a:r>
      </a:p>
    </p188:txBody>
  </p188:cm>
  <p188:cm id="{A3CE12A6-691C-4470-823D-5BBCA9B56D9B}" authorId="{C1107347-604C-32C3-AE3E-686AC6284B7C}" status="resolved" created="2023-09-11T10:54:11.004" complete="100000">
    <ac:txMkLst xmlns:ac="http://schemas.microsoft.com/office/drawing/2013/main/command">
      <pc:docMk xmlns:pc="http://schemas.microsoft.com/office/powerpoint/2013/main/command"/>
      <pc:sldMk xmlns:pc="http://schemas.microsoft.com/office/powerpoint/2013/main/command" cId="600288655" sldId="4859"/>
      <ac:spMk id="6" creationId="{B65685FB-3E2F-ED74-2DBC-D7F165491A5C}"/>
      <ac:txMk cp="1" len="638">
        <ac:context len="641" hash="3778815249"/>
      </ac:txMk>
    </ac:txMkLst>
    <p188:pos x="7987552" y="1972235"/>
    <p188:txBody>
      <a:bodyPr/>
      <a:lstStyle/>
      <a:p>
        <a:r>
          <a:rPr lang="de-DE"/>
          <a:t>Bindestriche</a:t>
        </a:r>
      </a:p>
    </p188:txBody>
  </p188:cm>
</p188:cmLst>
</file>

<file path=ppt/comments/modernComment_1405_CB0D90B1.xml><?xml version="1.0" encoding="utf-8"?>
<p188:cmLst xmlns:a="http://schemas.openxmlformats.org/drawingml/2006/main" xmlns:r="http://schemas.openxmlformats.org/officeDocument/2006/relationships" xmlns:p188="http://schemas.microsoft.com/office/powerpoint/2018/8/main">
  <p188:cm id="{F4129BA0-3C37-430F-8C86-311F5CD3C86C}" authorId="{C1107347-604C-32C3-AE3E-686AC6284B7C}" status="resolved" created="2023-09-07T12:01:58.978" complete="100000">
    <ac:deMkLst xmlns:ac="http://schemas.microsoft.com/office/drawing/2013/main/command">
      <pc:docMk xmlns:pc="http://schemas.microsoft.com/office/powerpoint/2013/main/command"/>
      <pc:sldMk xmlns:pc="http://schemas.microsoft.com/office/powerpoint/2013/main/command" cId="3406663857" sldId="5125"/>
      <ac:graphicFrameMk id="6" creationId="{434A7AFC-2617-09A7-5815-3DA3ACD18836}"/>
    </ac:deMkLst>
    <p188:replyLst>
      <p188:reply id="{B2306E35-524A-43EB-918B-531B4F7EDB96}" authorId="{03CC3DA5-97B8-F6C4-D5FD-535D15DEDE1E}" created="2023-09-07T12:18:42.856">
        <p188:txBody>
          <a:bodyPr/>
          <a:lstStyle/>
          <a:p>
            <a:r>
              <a:rPr lang="de-DE"/>
              <a:t>done</a:t>
            </a:r>
          </a:p>
        </p188:txBody>
      </p188:reply>
    </p188:replyLst>
    <p188:txBody>
      <a:bodyPr/>
      <a:lstStyle/>
      <a:p>
        <a:r>
          <a:rPr lang="de-DE"/>
          <a:t>"Anzahl der Wechsel in den Passivstatus nach X Tagen" hört sich besser an</a:t>
        </a:r>
      </a:p>
    </p188:txBody>
  </p188:cm>
  <p188:cm id="{0FDA0EE9-AD02-4E68-AC3A-2E2384A1BE79}" authorId="{C1107347-604C-32C3-AE3E-686AC6284B7C}" status="resolved" created="2023-09-07T12:02:49.292" complete="100000">
    <ac:txMkLst xmlns:ac="http://schemas.microsoft.com/office/drawing/2013/main/command">
      <pc:docMk xmlns:pc="http://schemas.microsoft.com/office/powerpoint/2013/main/command"/>
      <pc:sldMk xmlns:pc="http://schemas.microsoft.com/office/powerpoint/2013/main/command" cId="3406663857" sldId="5125"/>
      <ac:spMk id="5" creationId="{3C687D3F-86E6-21A0-75A4-318F6C90C5B9}"/>
      <ac:txMk cp="0" len="132">
        <ac:context len="133" hash="1007724083"/>
      </ac:txMk>
    </ac:txMkLst>
    <p188:pos x="5361459" y="528594"/>
    <p188:replyLst>
      <p188:reply id="{9E7CEF69-EF9F-3845-BE05-305AA0F7B209}" authorId="{79EDD082-C9D5-8B4F-70D6-18FE1F758643}" created="2023-09-07T14:30:35.912">
        <p188:txBody>
          <a:bodyPr/>
          <a:lstStyle/>
          <a:p>
            <a:r>
              <a:rPr lang="de-DE"/>
              <a:t>habe “nennenswert” hinzugefügt</a:t>
            </a:r>
          </a:p>
        </p188:txBody>
      </p188:reply>
    </p188:replyLst>
    <p188:txBody>
      <a:bodyPr/>
      <a:lstStyle/>
      <a:p>
        <a:r>
          <a:rPr lang="de-DE"/>
          <a:t>Ist der erste Datenpunkt nicht 30 Tage? Dann ist der Actiontitle mit 3 Monaten ja nicht wahr</a:t>
        </a:r>
      </a:p>
    </p188:txBody>
  </p188:cm>
  <p188:cm id="{F52E2DBF-AB39-43A0-A052-A72E10E9F635}" authorId="{C1107347-604C-32C3-AE3E-686AC6284B7C}" status="resolved" created="2023-09-07T12:03:15.230" complete="100000">
    <ac:deMkLst xmlns:ac="http://schemas.microsoft.com/office/drawing/2013/main/command">
      <pc:docMk xmlns:pc="http://schemas.microsoft.com/office/powerpoint/2013/main/command"/>
      <pc:sldMk xmlns:pc="http://schemas.microsoft.com/office/powerpoint/2013/main/command" cId="3406663857" sldId="5125"/>
      <ac:graphicFrameMk id="6" creationId="{434A7AFC-2617-09A7-5815-3DA3ACD18836}"/>
    </ac:deMkLst>
    <p188:replyLst>
      <p188:reply id="{7E7AFA3D-732B-B74A-9D34-B68447733774}" authorId="{79EDD082-C9D5-8B4F-70D6-18FE1F758643}" created="2023-09-09T09:03:28.579">
        <p188:txBody>
          <a:bodyPr/>
          <a:lstStyle/>
          <a:p>
            <a:r>
              <a:rPr lang="de-DE"/>
              <a:t>done</a:t>
            </a:r>
          </a:p>
        </p188:txBody>
      </p188:reply>
    </p188:replyLst>
    <p188:txBody>
      <a:bodyPr/>
      <a:lstStyle/>
      <a:p>
        <a:r>
          <a:rPr lang="de-DE"/>
          <a:t>Ich würde noch die Achsen beschriften</a:t>
        </a:r>
      </a:p>
    </p188:txBody>
  </p188:cm>
  <p188:cm id="{E218EB04-0B15-45FD-8257-84A8266238CE}" authorId="{C1107347-604C-32C3-AE3E-686AC6284B7C}" status="resolved" created="2023-09-11T11:21:15.956" complete="100000">
    <ac:deMkLst xmlns:ac="http://schemas.microsoft.com/office/drawing/2013/main/command">
      <pc:docMk xmlns:pc="http://schemas.microsoft.com/office/powerpoint/2013/main/command"/>
      <pc:sldMk xmlns:pc="http://schemas.microsoft.com/office/powerpoint/2013/main/command" cId="3406663857" sldId="5125"/>
      <ac:graphicFrameMk id="6" creationId="{434A7AFC-2617-09A7-5815-3DA3ACD18836}"/>
    </ac:deMkLst>
    <p188:replyLst>
      <p188:reply id="{B9A1B98A-45A8-B449-AE85-06AC5B4CFF57}" authorId="{998581E9-C3D9-0512-FD23-1F542A604350}" created="2023-09-11T14:13:47.107">
        <p188:txBody>
          <a:bodyPr/>
          <a:lstStyle/>
          <a:p>
            <a:r>
              <a:rPr lang="de-DE"/>
              <a:t>Habe die Überschrift auch gefettet</a:t>
            </a:r>
          </a:p>
        </p188:txBody>
      </p188:reply>
    </p188:replyLst>
    <p188:txBody>
      <a:bodyPr/>
      <a:lstStyle/>
      <a:p>
        <a:r>
          <a:rPr lang="de-DE"/>
          <a:t>Die Überschrift passt nicht zum CI (Schaue zum Beispiel die Title der Graphen der nächsten Slide)</a:t>
        </a:r>
      </a:p>
    </p188:txBody>
  </p188:cm>
</p188:cmLst>
</file>

<file path=ppt/comments/modernComment_1406_828CCC67.xml><?xml version="1.0" encoding="utf-8"?>
<p188:cmLst xmlns:a="http://schemas.openxmlformats.org/drawingml/2006/main" xmlns:r="http://schemas.openxmlformats.org/officeDocument/2006/relationships" xmlns:p188="http://schemas.microsoft.com/office/powerpoint/2018/8/main">
  <p188:cm id="{485A389C-863A-480F-9325-8772AF6F7B60}" authorId="{C1107347-604C-32C3-AE3E-686AC6284B7C}" status="resolved" created="2023-09-07T12:05:46.126" complete="100000">
    <ac:txMkLst xmlns:ac="http://schemas.microsoft.com/office/drawing/2013/main/command">
      <pc:docMk xmlns:pc="http://schemas.microsoft.com/office/powerpoint/2013/main/command"/>
      <pc:sldMk xmlns:pc="http://schemas.microsoft.com/office/powerpoint/2013/main/command" cId="2190265447" sldId="5126"/>
      <ac:spMk id="12" creationId="{F1D80038-29F4-1934-81C9-87F9D0672B1A}"/>
      <ac:txMk cp="70">
        <ac:context len="71" hash="2648549360"/>
      </ac:txMk>
    </ac:txMkLst>
    <p188:pos x="2286000" y="1009135"/>
    <p188:replyLst>
      <p188:reply id="{0110CA14-2451-334C-887D-DCA44C72ECF5}" authorId="{79EDD082-C9D5-8B4F-70D6-18FE1F758643}" created="2023-09-09T09:04:00.015">
        <p188:txBody>
          <a:bodyPr/>
          <a:lstStyle/>
          <a:p>
            <a:r>
              <a:rPr lang="de-DE"/>
              <a:t>done</a:t>
            </a:r>
          </a:p>
        </p188:txBody>
      </p188:reply>
    </p188:replyLst>
    <p188:txBody>
      <a:bodyPr/>
      <a:lstStyle/>
      <a:p>
        <a:r>
          <a:rPr lang="de-DE"/>
          <a:t>Umformuliern, damit es etwas klarer wird</a:t>
        </a:r>
      </a:p>
    </p188:txBody>
  </p188:cm>
  <p188:cm id="{9FAECFD4-E4F1-453D-B5E9-9B042A1BE248}" authorId="{C1107347-604C-32C3-AE3E-686AC6284B7C}" status="resolved" created="2023-09-07T12:06:56.315" complete="100000">
    <ac:deMkLst xmlns:ac="http://schemas.microsoft.com/office/drawing/2013/main/command">
      <pc:docMk xmlns:pc="http://schemas.microsoft.com/office/powerpoint/2013/main/command"/>
      <pc:sldMk xmlns:pc="http://schemas.microsoft.com/office/powerpoint/2013/main/command" cId="2190265447" sldId="5126"/>
      <ac:graphicFrameMk id="22" creationId="{4320F464-48B8-53D4-9109-16907AE871AC}"/>
    </ac:deMkLst>
    <p188:replyLst>
      <p188:reply id="{85B2000A-0A81-BD49-B87C-6C4F4FABE622}" authorId="{79EDD082-C9D5-8B4F-70D6-18FE1F758643}" created="2023-09-09T09:09:00.459">
        <p188:txBody>
          <a:bodyPr/>
          <a:lstStyle/>
          <a:p>
            <a:r>
              <a:rPr lang="de-DE"/>
              <a:t>done</a:t>
            </a:r>
          </a:p>
        </p188:txBody>
      </p188:reply>
    </p188:replyLst>
    <p188:txBody>
      <a:bodyPr/>
      <a:lstStyle/>
      <a:p>
        <a:r>
          <a:rPr lang="de-DE"/>
          <a:t>Abkürzungen sonst: C, SC, MC</a:t>
        </a:r>
      </a:p>
    </p188:txBody>
  </p188:cm>
  <p188:cm id="{622226C2-A6C0-4604-B149-6500400FAC85}" authorId="{C1107347-604C-32C3-AE3E-686AC6284B7C}" status="resolved" created="2023-09-11T11:20:12.780" complete="100000">
    <ac:txMkLst xmlns:ac="http://schemas.microsoft.com/office/drawing/2013/main/command">
      <pc:docMk xmlns:pc="http://schemas.microsoft.com/office/powerpoint/2013/main/command"/>
      <pc:sldMk xmlns:pc="http://schemas.microsoft.com/office/powerpoint/2013/main/command" cId="2190265447" sldId="5126"/>
      <ac:spMk id="71" creationId="{D31DA1CC-6F13-812D-D0B2-F177049BB4C5}"/>
      <ac:txMk cp="8" len="29">
        <ac:context len="75" hash="3239811419"/>
      </ac:txMk>
    </ac:txMkLst>
    <p188:pos x="1963270" y="475129"/>
    <p188:replyLst>
      <p188:reply id="{1BE28FDA-5D84-8B48-9D24-FBFF161DE4F5}" authorId="{998581E9-C3D9-0512-FD23-1F542A604350}" created="2023-09-11T14:15:26.679">
        <p188:txBody>
          <a:bodyPr/>
          <a:lstStyle/>
          <a:p>
            <a:r>
              <a:rPr lang="de-DE"/>
              <a:t>Ich verstehe den Kommentar nicht so ganz. Es geht um den Effekt, den das Vorstandsamt auf die Aktivzeit hat und ob dieser auf andere Rollen übertragbar ist. </a:t>
            </a:r>
          </a:p>
        </p188:txBody>
      </p188:reply>
      <p188:reply id="{874F1A90-30BE-F54B-8DC3-CAB73949EE2E}" authorId="{998581E9-C3D9-0512-FD23-1F542A604350}" created="2023-09-11T14:15:46.894">
        <p188:txBody>
          <a:bodyPr/>
          <a:lstStyle/>
          <a:p>
            <a:r>
              <a:rPr lang="de-DE"/>
              <a:t>Habe es ein wenig angepasst. Verstehst du jetzt, welchen Effekt ich meine?</a:t>
            </a:r>
          </a:p>
        </p188:txBody>
      </p188:reply>
    </p188:replyLst>
    <p188:txBody>
      <a:bodyPr/>
      <a:lstStyle/>
      <a:p>
        <a:r>
          <a:rPr lang="de-DE"/>
          <a:t>Den Effekt spezifizieren, das ist das erste Mal, dass ihr von diesem schreibt</a:t>
        </a:r>
      </a:p>
    </p188:txBody>
  </p188:cm>
</p188:cmLst>
</file>

<file path=ppt/comments/modernComment_1407_2CEAC68B.xml><?xml version="1.0" encoding="utf-8"?>
<p188:cmLst xmlns:a="http://schemas.openxmlformats.org/drawingml/2006/main" xmlns:r="http://schemas.openxmlformats.org/officeDocument/2006/relationships" xmlns:p188="http://schemas.microsoft.com/office/powerpoint/2018/8/main">
  <p188:cm id="{9B11AA11-9A9F-46B6-9AF0-A3B586296DDC}" authorId="{C1107347-604C-32C3-AE3E-686AC6284B7C}" status="resolved" created="2023-09-11T11:18:52.901" complete="100000">
    <ac:deMkLst xmlns:ac="http://schemas.microsoft.com/office/drawing/2013/main/command">
      <pc:docMk xmlns:pc="http://schemas.microsoft.com/office/powerpoint/2013/main/command"/>
      <pc:sldMk xmlns:pc="http://schemas.microsoft.com/office/powerpoint/2013/main/command" cId="753583755" sldId="5127"/>
      <ac:spMk id="5" creationId="{F0DA7132-EDB0-4C87-FEDB-0E654CDB2D59}"/>
    </ac:deMkLst>
    <p188:replyLst>
      <p188:reply id="{DFA5B1EE-1DD9-B848-99B4-5E71347CB72B}" authorId="{998581E9-C3D9-0512-FD23-1F542A604350}" created="2023-09-11T14:18:11.840">
        <p188:txBody>
          <a:bodyPr/>
          <a:lstStyle/>
          <a:p>
            <a:r>
              <a:rPr lang="de-DE"/>
              <a:t>Habe ihn angepasst:)</a:t>
            </a:r>
          </a:p>
        </p188:txBody>
      </p188:reply>
    </p188:replyLst>
    <p188:txBody>
      <a:bodyPr/>
      <a:lstStyle/>
      <a:p>
        <a:r>
          <a:rPr lang="de-DE"/>
          <a:t>Das ist noch der alte Actiontitle</a:t>
        </a:r>
      </a:p>
    </p188:txBody>
  </p188:cm>
</p188:cmLst>
</file>

<file path=ppt/comments/modernComment_1408_EB28FD61.xml><?xml version="1.0" encoding="utf-8"?>
<p188:cmLst xmlns:a="http://schemas.openxmlformats.org/drawingml/2006/main" xmlns:r="http://schemas.openxmlformats.org/officeDocument/2006/relationships" xmlns:p188="http://schemas.microsoft.com/office/powerpoint/2018/8/main">
  <p188:cm id="{9EDC55FC-18AD-4653-AFF8-5BEB1E9C6CCB}" authorId="{C1107347-604C-32C3-AE3E-686AC6284B7C}" status="resolved" created="2023-09-11T11:16:57.644" complete="100000">
    <pc:sldMkLst xmlns:pc="http://schemas.microsoft.com/office/powerpoint/2013/main/command">
      <pc:docMk/>
      <pc:sldMk cId="3945332065" sldId="5128"/>
    </pc:sldMkLst>
    <p188:replyLst>
      <p188:reply id="{F29FEB81-1F8F-884C-B216-7AEE16D87FBE}" authorId="{998581E9-C3D9-0512-FD23-1F542A604350}" created="2023-09-11T14:42:20.174">
        <p188:txBody>
          <a:bodyPr/>
          <a:lstStyle/>
          <a:p>
            <a:r>
              <a:rPr lang="de-DE"/>
              <a:t>Wir finden sie eigentlich sehr passend, da sie ja auch in dem Farbschema der AC-Slides drin sind.
Haben jetzt die Pfeile noch rot gemacht. Ist das besser?</a:t>
            </a:r>
          </a:p>
        </p188:txBody>
      </p188:reply>
    </p188:replyLst>
    <p188:txBody>
      <a:bodyPr/>
      <a:lstStyle/>
      <a:p>
        <a:r>
          <a:rPr lang="de-DE"/>
          <a:t> Findet ihr die grauen Farben ansprechend? Falls auch nicht, dann nach Alternativen umgucken</a:t>
        </a:r>
      </a:p>
    </p188:txBody>
  </p188:cm>
</p188:cmLst>
</file>

<file path=ppt/comments/modernComment_140C_94A4EB08.xml><?xml version="1.0" encoding="utf-8"?>
<p188:cmLst xmlns:a="http://schemas.openxmlformats.org/drawingml/2006/main" xmlns:r="http://schemas.openxmlformats.org/officeDocument/2006/relationships" xmlns:p188="http://schemas.microsoft.com/office/powerpoint/2018/8/main">
  <p188:cm id="{CE0BC432-C9C8-4CD2-A862-517B529D8353}" authorId="{C1107347-604C-32C3-AE3E-686AC6284B7C}" status="resolved" created="2023-09-11T10:49:56.432" complete="100000">
    <ac:txMkLst xmlns:ac="http://schemas.microsoft.com/office/drawing/2013/main/command">
      <pc:docMk xmlns:pc="http://schemas.microsoft.com/office/powerpoint/2013/main/command"/>
      <pc:sldMk xmlns:pc="http://schemas.microsoft.com/office/powerpoint/2013/main/command" cId="2493836040" sldId="5132"/>
      <ac:spMk id="4" creationId="{3304EDC9-3993-61EA-129B-08A8522B4A6F}"/>
      <ac:txMk cp="387" len="13">
        <ac:context len="417" hash="471991254"/>
      </ac:txMk>
    </ac:txMkLst>
    <p188:pos x="2752164" y="1622611"/>
    <p188:replyLst>
      <p188:reply id="{A05DCD3B-7345-4020-992E-914D2BD69D95}" authorId="{03CC3DA5-97B8-F6C4-D5FD-535D15DEDE1E}" created="2023-09-12T08:34:14.556">
        <p188:txBody>
          <a:bodyPr/>
          <a:lstStyle/>
          <a:p>
            <a:r>
              <a:rPr lang="de-AT"/>
              <a:t>Done
</a:t>
            </a:r>
          </a:p>
        </p188:txBody>
      </p188:reply>
    </p188:replyLst>
    <p188:txBody>
      <a:bodyPr/>
      <a:lstStyle/>
      <a:p>
        <a:r>
          <a:rPr lang="de-DE"/>
          <a:t>Bindestrich (gerne einmal per Strg+F auf Einheitlichkeit überprüfen)</a:t>
        </a:r>
      </a:p>
    </p188:txBody>
  </p188:cm>
</p188:cmLst>
</file>

<file path=ppt/comments/modernComment_140D_72F6A297.xml><?xml version="1.0" encoding="utf-8"?>
<p188:cmLst xmlns:a="http://schemas.openxmlformats.org/drawingml/2006/main" xmlns:r="http://schemas.openxmlformats.org/officeDocument/2006/relationships" xmlns:p188="http://schemas.microsoft.com/office/powerpoint/2018/8/main">
  <p188:cm id="{F4556232-8126-4A46-A186-761CB5A09A3A}" authorId="{C1107347-604C-32C3-AE3E-686AC6284B7C}" status="resolved" created="2023-09-11T10:46:56.550" complete="100000">
    <ac:txMkLst xmlns:ac="http://schemas.microsoft.com/office/drawing/2013/main/command">
      <pc:docMk xmlns:pc="http://schemas.microsoft.com/office/powerpoint/2013/main/command"/>
      <pc:sldMk xmlns:pc="http://schemas.microsoft.com/office/powerpoint/2013/main/command" cId="1928766103" sldId="5133"/>
      <ac:spMk id="4" creationId="{3304EDC9-3993-61EA-129B-08A8522B4A6F}"/>
      <ac:txMk cp="242" len="23">
        <ac:context len="437" hash="3556268911"/>
      </ac:txMk>
    </ac:txMkLst>
    <p188:pos x="2008094" y="1290917"/>
    <p188:replyLst>
      <p188:reply id="{9B9598EE-6B44-465C-BE4C-D1D6640D1AF5}" authorId="{03CC3DA5-97B8-F6C4-D5FD-535D15DEDE1E}" created="2023-09-11T13:01:35.798">
        <p188:txBody>
          <a:bodyPr/>
          <a:lstStyle/>
          <a:p>
            <a:r>
              <a:rPr lang="de-AT"/>
              <a:t>done</a:t>
            </a:r>
          </a:p>
        </p188:txBody>
      </p188:reply>
    </p188:replyLst>
    <p188:txBody>
      <a:bodyPr/>
      <a:lstStyle/>
      <a:p>
        <a:r>
          <a:rPr lang="de-DE"/>
          <a:t>entweder Mitglieder "schätzen ... wert" oder "wertschätzen"</a:t>
        </a:r>
      </a:p>
    </p188:txBody>
  </p188:cm>
  <p188:cm id="{6EE8E4A8-93A8-4733-BF9C-83D6C6954214}" authorId="{C1107347-604C-32C3-AE3E-686AC6284B7C}" status="resolved" created="2023-09-11T10:48:00.490" complete="100000">
    <ac:txMkLst xmlns:ac="http://schemas.microsoft.com/office/drawing/2013/main/command">
      <pc:docMk xmlns:pc="http://schemas.microsoft.com/office/powerpoint/2013/main/command"/>
      <pc:sldMk xmlns:pc="http://schemas.microsoft.com/office/powerpoint/2013/main/command" cId="1928766103" sldId="5133"/>
      <ac:spMk id="6" creationId="{B65685FB-3E2F-ED74-2DBC-D7F165491A5C}"/>
      <ac:txMk cp="2" len="368">
        <ac:context len="371" hash="1874565275"/>
      </ac:txMk>
    </ac:txMkLst>
    <p188:pos x="6221505" y="1219200"/>
    <p188:replyLst>
      <p188:reply id="{2BF94D6A-10A4-4E2B-9165-DAAAF851736C}" authorId="{03CC3DA5-97B8-F6C4-D5FD-535D15DEDE1E}" created="2023-09-11T13:01:47.693">
        <p188:txBody>
          <a:bodyPr/>
          <a:lstStyle/>
          <a:p>
            <a:r>
              <a:rPr lang="de-AT"/>
              <a:t>Freut mich!</a:t>
            </a:r>
          </a:p>
        </p188:txBody>
      </p188:reply>
    </p188:replyLst>
    <p188:txBody>
      <a:bodyPr/>
      <a:lstStyle/>
      <a:p>
        <a:r>
          <a:rPr lang="de-DE"/>
          <a:t>Finde ich gut!</a:t>
        </a:r>
      </a:p>
    </p188:txBody>
  </p188:cm>
</p188:cmLst>
</file>

<file path=ppt/comments/modernComment_140F_A471D5F.xml><?xml version="1.0" encoding="utf-8"?>
<p188:cmLst xmlns:a="http://schemas.openxmlformats.org/drawingml/2006/main" xmlns:r="http://schemas.openxmlformats.org/officeDocument/2006/relationships" xmlns:p188="http://schemas.microsoft.com/office/powerpoint/2018/8/main">
  <p188:cm id="{5440B177-88F7-410C-8FCC-CD55B63F0A6E}" authorId="{03CC3DA5-97B8-F6C4-D5FD-535D15DEDE1E}" status="resolved" created="2023-09-09T15:08:22.094" complete="100000">
    <pc:sldMkLst xmlns:pc="http://schemas.microsoft.com/office/powerpoint/2013/main/command">
      <pc:docMk/>
      <pc:sldMk cId="172432735" sldId="5135"/>
    </pc:sldMkLst>
    <p188:replyLst>
      <p188:reply id="{5DE86DC4-9D84-454A-AA17-E35E8E9E70CD}" authorId="{C1107347-604C-32C3-AE3E-686AC6284B7C}" created="2023-09-10T16:58:42.371">
        <p188:txBody>
          <a:bodyPr/>
          <a:lstStyle/>
          <a:p>
            <a:r>
              <a:rPr lang="de-DE"/>
              <a:t>Sieht gut aus</a:t>
            </a:r>
          </a:p>
        </p188:txBody>
      </p188:reply>
    </p188:replyLst>
    <p188:txBody>
      <a:bodyPr/>
      <a:lstStyle/>
      <a:p>
        <a:r>
          <a:rPr lang="de-DE"/>
          <a:t>Alternative Folio zur Darstellung der Bewertungskriterien. Anderes Boxdesign und Mittlerer Part -&gt; damit sich dieser Stil von Folie nicht zu sehr mit den Folien der Maßnahmen (die nur kurz angesprochen werden) ähnlich sieht</a:t>
        </a:r>
      </a:p>
    </p188:txBody>
  </p188:cm>
  <p188:cm id="{507BCA1C-DBB3-4C56-9A43-3C8084BA56DE}" authorId="{C1107347-604C-32C3-AE3E-686AC6284B7C}" status="resolved" created="2023-09-11T11:01:25.543" complete="100000">
    <ac:txMkLst xmlns:ac="http://schemas.microsoft.com/office/drawing/2013/main/command">
      <pc:docMk xmlns:pc="http://schemas.microsoft.com/office/powerpoint/2013/main/command"/>
      <pc:sldMk xmlns:pc="http://schemas.microsoft.com/office/powerpoint/2013/main/command" cId="172432735" sldId="5135"/>
      <ac:spMk id="3" creationId="{586674EF-030E-C92A-C8CB-5BB5EDC99FC8}"/>
      <ac:txMk cp="0">
        <ac:context len="22" hash="1473428367"/>
      </ac:txMk>
    </ac:txMkLst>
    <p188:pos x="645458" y="179294"/>
    <p188:replyLst>
      <p188:reply id="{B7E57094-F32C-41DB-A195-31F60A526A40}" authorId="{C1107347-604C-32C3-AE3E-686AC6284B7C}" created="2023-09-11T11:02:38.328">
        <p188:txBody>
          <a:bodyPr/>
          <a:lstStyle/>
          <a:p>
            <a:r>
              <a:rPr lang="de-DE"/>
              <a:t>Auf den Slides danach anpassen</a:t>
            </a:r>
          </a:p>
        </p188:txBody>
      </p188:reply>
      <p188:reply id="{AADAC471-2D68-44CC-B956-60DD022359CE}" authorId="{03CC3DA5-97B8-F6C4-D5FD-535D15DEDE1E}" created="2023-09-12T08:34:50.055">
        <p188:txBody>
          <a:bodyPr/>
          <a:lstStyle/>
          <a:p>
            <a:r>
              <a:rPr lang="de-DE"/>
              <a:t>done</a:t>
            </a:r>
          </a:p>
        </p188:txBody>
      </p188:reply>
    </p188:replyLst>
    <p188:txBody>
      <a:bodyPr/>
      <a:lstStyle/>
      <a:p>
        <a:r>
          <a:rPr lang="de-DE"/>
          <a:t>Maßnahmen | Scoring</a:t>
        </a:r>
      </a:p>
    </p188:txBody>
  </p188:cm>
  <p188:cm id="{8C4D6048-AE22-4BA1-AB6E-A90E49175AEC}" authorId="{C1107347-604C-32C3-AE3E-686AC6284B7C}" status="resolved" created="2023-09-11T11:07:03.297" complete="100000">
    <ac:txMkLst xmlns:ac="http://schemas.microsoft.com/office/drawing/2013/main/command">
      <pc:docMk xmlns:pc="http://schemas.microsoft.com/office/powerpoint/2013/main/command"/>
      <pc:sldMk xmlns:pc="http://schemas.microsoft.com/office/powerpoint/2013/main/command" cId="172432735" sldId="5135"/>
      <ac:spMk id="15" creationId="{47024978-749F-EE72-1C8B-CF68507E5B82}"/>
      <ac:txMk cp="76" len="49">
        <ac:context len="178" hash="3396741991"/>
      </ac:txMk>
    </ac:txMkLst>
    <p188:pos x="2160494" y="1586752"/>
    <p188:txBody>
      <a:bodyPr/>
      <a:lstStyle/>
      <a:p>
        <a:r>
          <a:rPr lang="de-DE"/>
          <a:t>Müssten hier nicht bei allen Bullet Points drei Punkte vor?</a:t>
        </a:r>
      </a:p>
    </p188:txBody>
  </p188:cm>
  <p188:cm id="{BF4F186A-0C01-4EFD-92B7-19C36986C040}" authorId="{C1107347-604C-32C3-AE3E-686AC6284B7C}" status="resolved" created="2023-09-11T11:08:22.020" complete="100000">
    <ac:txMkLst xmlns:ac="http://schemas.microsoft.com/office/drawing/2013/main/command">
      <pc:docMk xmlns:pc="http://schemas.microsoft.com/office/powerpoint/2013/main/command"/>
      <pc:sldMk xmlns:pc="http://schemas.microsoft.com/office/powerpoint/2013/main/command" cId="172432735" sldId="5135"/>
      <ac:spMk id="15" creationId="{47024978-749F-EE72-1C8B-CF68507E5B82}"/>
      <ac:txMk cp="126" len="51">
        <ac:context len="178" hash="3396741991"/>
      </ac:txMk>
    </ac:txMkLst>
    <p188:pos x="2160494" y="1586752"/>
    <p188:txBody>
      <a:bodyPr/>
      <a:lstStyle/>
      <a:p>
        <a:r>
          <a:rPr lang="de-DE"/>
          <a:t>Hier fehlt ein "höherer/niedrigerer" bullet point</a:t>
        </a:r>
      </a:p>
    </p188:txBody>
  </p188:cm>
  <p188:cm id="{82A9F9F2-207B-47CE-97CB-BD45A542EEA1}" authorId="{C1107347-604C-32C3-AE3E-686AC6284B7C}" status="resolved" created="2023-09-11T11:08:36.161" complete="100000">
    <ac:txMkLst xmlns:ac="http://schemas.microsoft.com/office/drawing/2013/main/command">
      <pc:docMk xmlns:pc="http://schemas.microsoft.com/office/powerpoint/2013/main/command"/>
      <pc:sldMk xmlns:pc="http://schemas.microsoft.com/office/powerpoint/2013/main/command" cId="172432735" sldId="5135"/>
      <ac:spMk id="26" creationId="{F625F2A4-83E1-FB43-3BE0-961FEF01FCF9}"/>
      <ac:txMk cp="162" len="12">
        <ac:context len="216" hash="1861990129"/>
      </ac:txMk>
    </ac:txMkLst>
    <p188:pos x="1219200" y="1586752"/>
    <p188:replyLst>
      <p188:reply id="{17227963-46C6-42BD-A384-037AD6A0CA1F}" authorId="{03CC3DA5-97B8-F6C4-D5FD-535D15DEDE1E}" created="2023-09-12T08:35:29.195">
        <p188:txBody>
          <a:bodyPr/>
          <a:lstStyle/>
          <a:p>
            <a:r>
              <a:rPr lang="de-DE"/>
              <a:t>done</a:t>
            </a:r>
          </a:p>
        </p188:txBody>
      </p188:reply>
    </p188:replyLst>
    <p188:txBody>
      <a:bodyPr/>
      <a:lstStyle/>
      <a:p>
        <a:r>
          <a:rPr lang="de-DE"/>
          <a:t>niedrigerer</a:t>
        </a:r>
      </a:p>
    </p188:txBody>
  </p188:cm>
</p188:cmLst>
</file>

<file path=ppt/comments/modernComment_479_D4033BA2.xml><?xml version="1.0" encoding="utf-8"?>
<p188:cmLst xmlns:a="http://schemas.openxmlformats.org/drawingml/2006/main" xmlns:r="http://schemas.openxmlformats.org/officeDocument/2006/relationships" xmlns:p188="http://schemas.microsoft.com/office/powerpoint/2018/8/main">
  <p188:cm id="{19C03462-517C-4CCD-BE9C-B931DFA0E9D9}" authorId="{C1107347-604C-32C3-AE3E-686AC6284B7C}" status="resolved" created="2023-09-07T11:30:57.278" complete="100000">
    <pc:sldMkLst xmlns:pc="http://schemas.microsoft.com/office/powerpoint/2013/main/command">
      <pc:docMk/>
      <pc:sldMk cId="3556981666" sldId="1145"/>
    </pc:sldMkLst>
    <p188:replyLst>
      <p188:reply id="{8E66FFFC-5929-8A48-9746-DC414A82F723}" authorId="{79EDD082-C9D5-8B4F-70D6-18FE1F758643}" created="2023-09-09T08:56:36.854">
        <p188:txBody>
          <a:bodyPr/>
          <a:lstStyle/>
          <a:p>
            <a:r>
              <a:rPr lang="de-DE"/>
              <a:t>done</a:t>
            </a:r>
          </a:p>
        </p188:txBody>
      </p188:reply>
    </p188:replyLst>
    <p188:txBody>
      <a:bodyPr/>
      <a:lstStyle/>
      <a:p>
        <a:r>
          <a:rPr lang="de-DE"/>
          <a:t>Fußzeile und Datum überall anpassen</a:t>
        </a:r>
      </a:p>
    </p188:txBody>
  </p188:cm>
  <p188:cm id="{A3873BD1-28EA-437C-8A17-122C045893A4}" authorId="{C1107347-604C-32C3-AE3E-686AC6284B7C}" status="resolved" created="2023-09-07T13:25:34.002" complete="100000">
    <pc:sldMkLst xmlns:pc="http://schemas.microsoft.com/office/powerpoint/2013/main/command">
      <pc:docMk/>
      <pc:sldMk cId="3556981666" sldId="1145"/>
    </pc:sldMkLst>
    <p188:replyLst>
      <p188:reply id="{A1E7E9A5-373B-44CD-8576-605C88DB12CD}" authorId="{03CC3DA5-97B8-F6C4-D5FD-535D15DEDE1E}" created="2023-09-09T16:58:40.510">
        <p188:txBody>
          <a:bodyPr/>
          <a:lstStyle/>
          <a:p>
            <a:r>
              <a:rPr lang="de-DE"/>
              <a:t>done</a:t>
            </a:r>
          </a:p>
        </p188:txBody>
      </p188:reply>
      <p188:reply id="{45F50CB6-4A8C-4B55-B9B7-9A1EC3940A88}" authorId="{C1107347-604C-32C3-AE3E-686AC6284B7C}" created="2023-09-11T11:36:25.181">
        <p188:txBody>
          <a:bodyPr/>
          <a:lstStyle/>
          <a:p>
            <a:r>
              <a:rPr lang="de-DE"/>
              <a:t>Der erste Punkt ist jetzt noch nicht umgesetzt</a:t>
            </a:r>
          </a:p>
        </p188:txBody>
      </p188:reply>
      <p188:reply id="{2A44365B-12B8-4A22-87C4-DDA6DA7609AB}" authorId="{1C6BC5E7-61A7-B54C-0021-B31DAC0876BD}" created="2023-09-11T16:08:30.302">
        <p188:txBody>
          <a:bodyPr/>
          <a:lstStyle/>
          <a:p>
            <a:r>
              <a:rPr lang="de-DE"/>
              <a:t>done</a:t>
            </a:r>
          </a:p>
        </p188:txBody>
      </p188:reply>
    </p188:replyLst>
    <p188:txBody>
      <a:bodyPr/>
      <a:lstStyle/>
      <a:p>
        <a:r>
          <a:rPr lang="de-DE"/>
          <a:t>Allgemein kurz:
-Macht gerne noch eine Slide, wie ihr die Umsetzung und auch die Wirkung der Maßnahmen tracken wollt bzw. was ihr da empfehlt
-Es waren nur 3 von 5 Maßnahmen ausformuliert
-Ich glaube ihr müsst euch keine Sorgen machen, dass ihr zu wenig zu den Maßnahmen zu sagen habt
-Geht mal eure Redezeit durch, ich glaube dann müsst ihr noch ein wenig kürzen 
-Schaut wegen den Subtiteln, man kann natürlich auch "Unterüberschrift | Slidename" machen
-Schaut euch nochmal Kommasetzung an! :)</a:t>
        </a:r>
      </a:p>
    </p188:txBody>
  </p188:cm>
  <p188:cm id="{17347878-C938-43B7-BA77-8B6D450432DF}" authorId="{03CC3DA5-97B8-F6C4-D5FD-535D15DEDE1E}" status="resolved" created="2023-09-08T07:46:27.544" complete="100000">
    <pc:sldMkLst xmlns:pc="http://schemas.microsoft.com/office/powerpoint/2013/main/command">
      <pc:docMk/>
      <pc:sldMk cId="3556981666" sldId="1145"/>
    </pc:sldMkLst>
    <p188:replyLst>
      <p188:reply id="{6F16805B-788F-46B7-A3FB-11156A4D8EF7}" authorId="{03CC3DA5-97B8-F6C4-D5FD-535D15DEDE1E}" created="2023-09-09T16:58:34.884">
        <p188:txBody>
          <a:bodyPr/>
          <a:lstStyle/>
          <a:p>
            <a:r>
              <a:rPr lang="de-DE"/>
              <a:t>done</a:t>
            </a:r>
          </a:p>
        </p188:txBody>
      </p188:reply>
      <p188:reply id="{2E043977-D9CB-4071-9387-B23C534B893F}" authorId="{C1107347-604C-32C3-AE3E-686AC6284B7C}" created="2023-09-11T10:43:53.793">
        <p188:txBody>
          <a:bodyPr/>
          <a:lstStyle/>
          <a:p>
            <a:r>
              <a:rPr lang="de-DE"/>
              <a:t>Am besten bei den Back-Up Slides auch Back-Up in den Subtitles davor</a:t>
            </a:r>
          </a:p>
        </p188:txBody>
      </p188:reply>
    </p188:replyLst>
    <p188:txBody>
      <a:bodyPr/>
      <a:lstStyle/>
      <a:p>
        <a:r>
          <a:rPr lang="de-DE"/>
          <a:t>Subtitles spiegeln Agenda wieder</a:t>
        </a:r>
      </a:p>
    </p188:txBody>
  </p188:cm>
  <p188:cm id="{7D155A68-765E-4885-AD21-2ECE680FF571}" authorId="{C1107347-604C-32C3-AE3E-686AC6284B7C}" status="resolved" created="2023-09-11T10:45:16.811" complete="100000">
    <pc:sldMkLst xmlns:pc="http://schemas.microsoft.com/office/powerpoint/2013/main/command">
      <pc:docMk/>
      <pc:sldMk cId="3556981666" sldId="1145"/>
    </pc:sldMkLst>
    <p188:replyLst>
      <p188:reply id="{15E3348D-BBD4-4E93-8BEB-96AAA25C0EF0}" authorId="{03CC3DA5-97B8-F6C4-D5FD-535D15DEDE1E}" created="2023-09-12T07:13:21.339">
        <p188:txBody>
          <a:bodyPr/>
          <a:lstStyle/>
          <a:p>
            <a:r>
              <a:rPr lang="de-DE"/>
              <a:t>done</a:t>
            </a:r>
          </a:p>
        </p188:txBody>
      </p188:reply>
    </p188:replyLst>
    <p188:txBody>
      <a:bodyPr/>
      <a:lstStyle/>
      <a:p>
        <a:r>
          <a:rPr lang="de-DE"/>
          <a:t>Back-Up aufräumen, so weiß ich nicht, welche Slides ich mir angucken sollte</a:t>
        </a:r>
      </a:p>
    </p188:txBody>
  </p188:cm>
  <p188:cm id="{DA60ED38-359E-495A-8622-DEF17084995E}" authorId="{C1107347-604C-32C3-AE3E-686AC6284B7C}" status="resolved" created="2023-09-11T11:28:55.530" complete="100000">
    <pc:sldMkLst xmlns:pc="http://schemas.microsoft.com/office/powerpoint/2013/main/command">
      <pc:docMk/>
      <pc:sldMk cId="3556981666" sldId="1145"/>
    </pc:sldMkLst>
    <p188:replyLst>
      <p188:reply id="{AB32A569-9DA5-49CF-B56D-EF658A7128B5}" authorId="{03CC3DA5-97B8-F6C4-D5FD-535D15DEDE1E}" created="2023-09-12T07:13:08.261">
        <p188:txBody>
          <a:bodyPr/>
          <a:lstStyle/>
          <a:p>
            <a:r>
              <a:rPr lang="de-DE"/>
              <a:t>done</a:t>
            </a:r>
          </a:p>
        </p188:txBody>
      </p188:reply>
    </p188:replyLst>
    <p188:txBody>
      <a:bodyPr/>
      <a:lstStyle/>
      <a:p>
        <a:r>
          <a:rPr lang="de-DE"/>
          <a:t>Wichtig: Es fehlt noch eine Slide, wo ihr auf eure Zeiten eingeht.</a:t>
        </a:r>
      </a:p>
    </p188:txBody>
  </p188:cm>
  <p188:cm id="{0C53AB18-A6BB-4E57-B79C-B9D37066C521}" authorId="{C1107347-604C-32C3-AE3E-686AC6284B7C}" status="resolved" created="2023-09-11T11:37:17.231" complete="100000">
    <pc:sldMkLst xmlns:pc="http://schemas.microsoft.com/office/powerpoint/2013/main/command">
      <pc:docMk/>
      <pc:sldMk cId="3556981666" sldId="1145"/>
    </pc:sldMkLst>
    <p188:replyLst>
      <p188:reply id="{35BD1673-26C3-4887-B93C-9E53F8C28843}" authorId="{03CC3DA5-97B8-F6C4-D5FD-535D15DEDE1E}" created="2023-09-12T07:13:32.871">
        <p188:txBody>
          <a:bodyPr/>
          <a:lstStyle/>
          <a:p>
            <a:r>
              <a:rPr lang="de-DE"/>
              <a:t>done</a:t>
            </a:r>
          </a:p>
        </p188:txBody>
      </p188:reply>
    </p188:replyLst>
    <p188:txBody>
      <a:bodyPr/>
      <a:lstStyle/>
      <a:p>
        <a:r>
          <a:rPr lang="de-DE"/>
          <a:t>was auch ein best practice ist und wofür ihr easy lob bekommt, ist das Aufzeigen von möglichen Folgeprojekten</a:t>
        </a:r>
      </a:p>
    </p188:txBody>
  </p188:cm>
</p188:cmLst>
</file>

<file path=ppt/comments/modernComment_47A_56E38175.xml><?xml version="1.0" encoding="utf-8"?>
<p188:cmLst xmlns:a="http://schemas.openxmlformats.org/drawingml/2006/main" xmlns:r="http://schemas.openxmlformats.org/officeDocument/2006/relationships" xmlns:p188="http://schemas.microsoft.com/office/powerpoint/2018/8/main">
  <p188:cm id="{F9D5DC29-F6C9-4500-BB4F-9EE97850918C}" authorId="{C1107347-604C-32C3-AE3E-686AC6284B7C}" status="resolved" created="2023-09-07T12:08:55.366" complete="100000">
    <ac:txMkLst xmlns:ac="http://schemas.microsoft.com/office/drawing/2013/main/command">
      <pc:docMk xmlns:pc="http://schemas.microsoft.com/office/powerpoint/2013/main/command"/>
      <pc:sldMk xmlns:pc="http://schemas.microsoft.com/office/powerpoint/2013/main/command" cId="1457750389" sldId="1146"/>
      <ac:spMk id="5" creationId="{2B01AF7B-EAF4-328C-9BBF-3619923E783C}"/>
      <ac:txMk cp="0" len="120">
        <ac:context len="121" hash="774167512"/>
      </ac:txMk>
    </ac:txMkLst>
    <p188:pos x="9603945" y="528594"/>
    <p188:replyLst>
      <p188:reply id="{79D838DA-AE86-4BC7-8714-6695F565C819}" authorId="{03CC3DA5-97B8-F6C4-D5FD-535D15DEDE1E}" created="2023-09-07T12:20:18.051">
        <p188:txBody>
          <a:bodyPr/>
          <a:lstStyle/>
          <a:p>
            <a:r>
              <a:rPr lang="de-DE"/>
              <a:t>done</a:t>
            </a:r>
          </a:p>
        </p188:txBody>
      </p188:reply>
      <p188:reply id="{7CC9E5E7-FFED-4E9C-8061-BDCC5F4CBCE8}" authorId="{C1107347-604C-32C3-AE3E-686AC6284B7C}" created="2023-09-10T16:43:27.555">
        <p188:txBody>
          <a:bodyPr/>
          <a:lstStyle/>
          <a:p>
            <a:r>
              <a:rPr lang="de-DE"/>
              <a:t>Noch nicht bei allen Slides umgesetzt</a:t>
            </a:r>
          </a:p>
        </p188:txBody>
      </p188:reply>
    </p188:replyLst>
    <p188:txBody>
      <a:bodyPr/>
      <a:lstStyle/>
      <a:p>
        <a:r>
          <a:rPr lang="de-DE"/>
          <a:t>Schaut euch gerne nochmal die Zeiten aller Actinotitle an. Ich würde im Präsens bleiben, sofern möglich</a:t>
        </a:r>
      </a:p>
    </p188:txBody>
  </p188:cm>
  <p188:cm id="{515E264B-9141-4A5C-8484-AD3E7A45B4D7}" authorId="{C1107347-604C-32C3-AE3E-686AC6284B7C}" status="resolved" created="2023-09-07T12:09:19.478" complete="100000">
    <ac:txMkLst xmlns:ac="http://schemas.microsoft.com/office/drawing/2013/main/command">
      <pc:docMk xmlns:pc="http://schemas.microsoft.com/office/powerpoint/2013/main/command"/>
      <pc:sldMk xmlns:pc="http://schemas.microsoft.com/office/powerpoint/2013/main/command" cId="1457750389" sldId="1146"/>
      <ac:spMk id="5" creationId="{2B01AF7B-EAF4-328C-9BBF-3619923E783C}"/>
      <ac:txMk cp="74" len="11">
        <ac:context len="121" hash="774167512"/>
      </ac:txMk>
    </ac:txMkLst>
    <p188:pos x="11114216" y="281459"/>
    <p188:replyLst>
      <p188:reply id="{4129D114-591F-4129-A8BE-349A67AA1F69}" authorId="{03CC3DA5-97B8-F6C4-D5FD-535D15DEDE1E}" created="2023-09-07T12:20:25.370">
        <p188:txBody>
          <a:bodyPr/>
          <a:lstStyle/>
          <a:p>
            <a:r>
              <a:rPr lang="de-DE"/>
              <a:t>done</a:t>
            </a:r>
          </a:p>
        </p188:txBody>
      </p188:reply>
    </p188:replyLst>
    <p188:txBody>
      <a:bodyPr/>
      <a:lstStyle/>
      <a:p>
        <a:r>
          <a:rPr lang="de-DE"/>
          <a:t>Möglichkeit,</a:t>
        </a:r>
      </a:p>
    </p188:txBody>
  </p188:cm>
  <p188:cm id="{35834815-2179-4817-8736-51A26208886B}" authorId="{C1107347-604C-32C3-AE3E-686AC6284B7C}" status="resolved" created="2023-09-07T12:09:54.479" complete="100000">
    <ac:txMkLst xmlns:ac="http://schemas.microsoft.com/office/drawing/2013/main/command">
      <pc:docMk xmlns:pc="http://schemas.microsoft.com/office/powerpoint/2013/main/command"/>
      <pc:sldMk xmlns:pc="http://schemas.microsoft.com/office/powerpoint/2013/main/command" cId="1457750389" sldId="1146"/>
      <ac:spMk id="3" creationId="{A9B1AE01-9382-7466-60E2-427F1838BF4E}"/>
      <ac:txMk cp="13" len="16">
        <ac:context len="30" hash="849903546"/>
      </ac:txMk>
    </ac:txMkLst>
    <p188:pos x="1489675" y="178486"/>
    <p188:replyLst>
      <p188:reply id="{32F186E7-541A-41D3-846B-5F5706A8139C}" authorId="{03CC3DA5-97B8-F6C4-D5FD-535D15DEDE1E}" created="2023-09-07T12:20:47.924">
        <p188:txBody>
          <a:bodyPr/>
          <a:lstStyle/>
          <a:p>
            <a:r>
              <a:rPr lang="de-DE"/>
              <a:t>done</a:t>
            </a:r>
          </a:p>
        </p188:txBody>
      </p188:reply>
      <p188:reply id="{FF70D707-AD84-45A8-ABE1-2F068D2B060D}" authorId="{C1107347-604C-32C3-AE3E-686AC6284B7C}" created="2023-09-10T16:45:01.006">
        <p188:txBody>
          <a:bodyPr/>
          <a:lstStyle/>
          <a:p>
            <a:r>
              <a:rPr lang="de-DE"/>
              <a:t>Strg+F "Ideation-" ergibt noch zwei Treffer
</a:t>
            </a:r>
          </a:p>
        </p188:txBody>
      </p188:reply>
      <p188:reply id="{A6607BFA-C36C-495C-9A02-C1CE761B9D02}" authorId="{03CC3DA5-97B8-F6C4-D5FD-535D15DEDE1E}" created="2023-09-11T10:10:03.246">
        <p188:txBody>
          <a:bodyPr/>
          <a:lstStyle/>
          <a:p>
            <a:r>
              <a:rPr lang="de-DE"/>
              <a:t>done</a:t>
            </a:r>
          </a:p>
        </p188:txBody>
      </p188:reply>
    </p188:replyLst>
    <p188:txBody>
      <a:bodyPr/>
      <a:lstStyle/>
      <a:p>
        <a:r>
          <a:rPr lang="de-DE"/>
          <a:t>Überall einheitlich, entweder mit oder ohne Bindestrich</a:t>
        </a:r>
      </a:p>
    </p188:txBody>
  </p188:cm>
  <p188:cm id="{E8AED2DE-7FC0-40EC-9E20-972EA43E5821}" authorId="{C1107347-604C-32C3-AE3E-686AC6284B7C}" status="resolved" created="2023-09-07T12:10:48.700" complete="100000">
    <ac:txMkLst xmlns:ac="http://schemas.microsoft.com/office/drawing/2013/main/command">
      <pc:docMk xmlns:pc="http://schemas.microsoft.com/office/powerpoint/2013/main/command"/>
      <pc:sldMk xmlns:pc="http://schemas.microsoft.com/office/powerpoint/2013/main/command" cId="1457750389" sldId="1146"/>
      <ac:spMk id="5" creationId="{2B01AF7B-EAF4-328C-9BBF-3619923E783C}"/>
      <ac:txMk cp="111" len="9">
        <ac:context len="121" hash="774167512"/>
      </ac:txMk>
    </ac:txMkLst>
    <p188:pos x="9603945" y="528594"/>
    <p188:replyLst>
      <p188:reply id="{250162E8-9AE0-4EBC-9C5A-2E11164B5CB9}" authorId="{03CC3DA5-97B8-F6C4-D5FD-535D15DEDE1E}" created="2023-09-09T13:23:00.370">
        <p188:txBody>
          <a:bodyPr/>
          <a:lstStyle/>
          <a:p>
            <a:r>
              <a:rPr lang="de-DE"/>
              <a:t>done</a:t>
            </a:r>
          </a:p>
        </p188:txBody>
      </p188:reply>
    </p188:replyLst>
    <p188:txBody>
      <a:bodyPr/>
      <a:lstStyle/>
      <a:p>
        <a:r>
          <a:rPr lang="de-DE"/>
          <a:t>Was soll "mit und ohne Beachtung der Datenlage"  aussagen?</a:t>
        </a:r>
      </a:p>
    </p188:txBody>
  </p188:cm>
</p188:cmLst>
</file>

<file path=ppt/drawings/drawing1.xml><?xml version="1.0" encoding="utf-8"?>
<c:userShapes xmlns:c="http://schemas.openxmlformats.org/drawingml/2006/chart">
  <cdr:relSizeAnchor xmlns:cdr="http://schemas.openxmlformats.org/drawingml/2006/chartDrawing">
    <cdr:from>
      <cdr:x>0.57461</cdr:x>
      <cdr:y>0.15089</cdr:y>
    </cdr:from>
    <cdr:to>
      <cdr:x>0.6564</cdr:x>
      <cdr:y>0.21469</cdr:y>
    </cdr:to>
    <cdr:sp macro="" textlink="">
      <cdr:nvSpPr>
        <cdr:cNvPr id="2" name="Textfeld 1">
          <a:extLst xmlns:a="http://schemas.openxmlformats.org/drawingml/2006/main">
            <a:ext uri="{FF2B5EF4-FFF2-40B4-BE49-F238E27FC236}">
              <a16:creationId xmlns:a16="http://schemas.microsoft.com/office/drawing/2014/main" id="{A67589AB-BEC4-33F1-FA15-8ECF9A791837}"/>
            </a:ext>
          </a:extLst>
        </cdr:cNvPr>
        <cdr:cNvSpPr txBox="1"/>
      </cdr:nvSpPr>
      <cdr:spPr>
        <a:xfrm xmlns:a="http://schemas.openxmlformats.org/drawingml/2006/main">
          <a:off x="3614585" y="608674"/>
          <a:ext cx="514500" cy="257369"/>
        </a:xfrm>
        <a:prstGeom xmlns:a="http://schemas.openxmlformats.org/drawingml/2006/main" prst="rect">
          <a:avLst/>
        </a:prstGeom>
        <a:noFill xmlns:a="http://schemas.openxmlformats.org/drawingml/2006/main"/>
      </cdr:spPr>
      <cdr:txBody>
        <a:bodyPr xmlns:a="http://schemas.openxmlformats.org/drawingml/2006/main" vertOverflow="clip" wrap="square" lIns="36000" tIns="36000" rIns="36000" bIns="36000" rtlCol="0">
          <a:spAutoFit/>
        </a:bodyPr>
        <a:lstStyle xmlns:a="http://schemas.openxmlformats.org/drawingml/2006/main"/>
        <a:p xmlns:a="http://schemas.openxmlformats.org/drawingml/2006/main">
          <a:pPr marL="0" indent="0" algn="l">
            <a:buClr>
              <a:schemeClr val="accent1"/>
            </a:buClr>
            <a:buFont typeface="Wingdings" panose="05000000000000000000" pitchFamily="2" charset="2"/>
            <a:buNone/>
          </a:pPr>
          <a:r>
            <a:rPr lang="de-DE" sz="1200" dirty="0"/>
            <a:t>M&amp;M</a:t>
          </a:r>
        </a:p>
      </cdr:txBody>
    </cdr:sp>
  </cdr:relSizeAnchor>
  <cdr:relSizeAnchor xmlns:cdr="http://schemas.openxmlformats.org/drawingml/2006/chartDrawing">
    <cdr:from>
      <cdr:x>0.2685</cdr:x>
      <cdr:y>0.6433</cdr:y>
    </cdr:from>
    <cdr:to>
      <cdr:x>0.40187</cdr:x>
      <cdr:y>0.7071</cdr:y>
    </cdr:to>
    <cdr:sp macro="" textlink="">
      <cdr:nvSpPr>
        <cdr:cNvPr id="4" name="Textfeld 1">
          <a:extLst xmlns:a="http://schemas.openxmlformats.org/drawingml/2006/main">
            <a:ext uri="{FF2B5EF4-FFF2-40B4-BE49-F238E27FC236}">
              <a16:creationId xmlns:a16="http://schemas.microsoft.com/office/drawing/2014/main" id="{85032944-C850-2352-505D-FAC88C96E94E}"/>
            </a:ext>
          </a:extLst>
        </cdr:cNvPr>
        <cdr:cNvSpPr txBox="1"/>
      </cdr:nvSpPr>
      <cdr:spPr>
        <a:xfrm xmlns:a="http://schemas.openxmlformats.org/drawingml/2006/main">
          <a:off x="1689029" y="1934544"/>
          <a:ext cx="838968" cy="191859"/>
        </a:xfrm>
        <a:prstGeom xmlns:a="http://schemas.openxmlformats.org/drawingml/2006/main" prst="rect">
          <a:avLst/>
        </a:prstGeom>
        <a:noFill xmlns:a="http://schemas.openxmlformats.org/drawingml/2006/main"/>
      </cdr:spPr>
      <cdr:txBody>
        <a:bodyPr xmlns:a="http://schemas.openxmlformats.org/drawingml/2006/main" wrap="square" lIns="36000" tIns="36000" rIns="36000" bIns="3600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indent="0" algn="ctr">
            <a:buClr>
              <a:schemeClr val="accent1"/>
            </a:buClr>
            <a:buFont typeface="Wingdings" panose="05000000000000000000" pitchFamily="2" charset="2"/>
            <a:buNone/>
          </a:pPr>
          <a:r>
            <a:rPr lang="de-DE" sz="1200" dirty="0"/>
            <a:t>BCPro</a:t>
          </a:r>
        </a:p>
      </cdr:txBody>
    </cdr:sp>
  </cdr:relSizeAnchor>
  <cdr:relSizeAnchor xmlns:cdr="http://schemas.openxmlformats.org/drawingml/2006/chartDrawing">
    <cdr:from>
      <cdr:x>0.72505</cdr:x>
      <cdr:y>0.31675</cdr:y>
    </cdr:from>
    <cdr:to>
      <cdr:x>0.78925</cdr:x>
      <cdr:y>0.37816</cdr:y>
    </cdr:to>
    <cdr:sp macro="" textlink="">
      <cdr:nvSpPr>
        <cdr:cNvPr id="3" name="Textfeld 1">
          <a:extLst xmlns:a="http://schemas.openxmlformats.org/drawingml/2006/main">
            <a:ext uri="{FF2B5EF4-FFF2-40B4-BE49-F238E27FC236}">
              <a16:creationId xmlns:a16="http://schemas.microsoft.com/office/drawing/2014/main" id="{B74E27A9-9A4D-8A1B-748A-4C773274AE38}"/>
            </a:ext>
          </a:extLst>
        </cdr:cNvPr>
        <cdr:cNvSpPr txBox="1"/>
      </cdr:nvSpPr>
      <cdr:spPr>
        <a:xfrm xmlns:a="http://schemas.openxmlformats.org/drawingml/2006/main">
          <a:off x="4560972" y="952529"/>
          <a:ext cx="403806" cy="184666"/>
        </a:xfrm>
        <a:prstGeom xmlns:a="http://schemas.openxmlformats.org/drawingml/2006/main" prst="rect">
          <a:avLst/>
        </a:prstGeom>
        <a:noFill xmlns:a="http://schemas.openxmlformats.org/drawingml/2006/main"/>
      </cdr:spPr>
      <cdr:txBody>
        <a:bodyPr xmlns:a="http://schemas.openxmlformats.org/drawingml/2006/main" vertOverflow="clip" wrap="square" lIns="0" tIns="0" rIns="0" bIns="0" rtlCol="0">
          <a:spAutoFit/>
        </a:bodyPr>
        <a:lstStyle xmlns:a="http://schemas.openxmlformats.org/drawingml/2006/main"/>
        <a:p xmlns:a="http://schemas.openxmlformats.org/drawingml/2006/main">
          <a:pPr marL="0" indent="0" algn="l">
            <a:buClr>
              <a:schemeClr val="accent1"/>
            </a:buClr>
            <a:buFont typeface="Wingdings" panose="05000000000000000000" pitchFamily="2" charset="2"/>
            <a:buNone/>
          </a:pPr>
          <a:r>
            <a:rPr lang="de-DE" sz="1200" dirty="0">
              <a:solidFill>
                <a:schemeClr val="bg1"/>
              </a:solidFill>
            </a:rPr>
            <a:t>AC</a:t>
          </a:r>
          <a:r>
            <a:rPr lang="de-DE" sz="1200" baseline="30000" dirty="0">
              <a:solidFill>
                <a:schemeClr val="bg1"/>
              </a:solidFill>
            </a:rPr>
            <a:t>1</a:t>
          </a:r>
          <a:endParaRPr lang="de-DE" sz="1200" dirty="0">
            <a:solidFill>
              <a:schemeClr val="bg1"/>
            </a:soli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D8CC01-135E-AD4C-8755-A37B3659E7A5}" type="datetimeFigureOut">
              <a:rPr lang="de-DE" smtClean="0"/>
              <a:t>08.11.2023</a:t>
            </a:fld>
            <a:endParaRPr lang="de-DE"/>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Tree>
    <p:extLst>
      <p:ext uri="{BB962C8B-B14F-4D97-AF65-F5344CB8AC3E}">
        <p14:creationId xmlns:p14="http://schemas.microsoft.com/office/powerpoint/2010/main" val="20221390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5B9191-00B2-4CB6-BD98-D356134D0834}" type="datetimeFigureOut">
              <a:rPr lang="en-US" smtClean="0"/>
              <a:t>11/8/2023</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err="1"/>
              <a:t>Textmasterformat</a:t>
            </a:r>
            <a:r>
              <a:rPr lang="en-US"/>
              <a:t> </a:t>
            </a:r>
            <a:r>
              <a:rPr lang="en-US" err="1"/>
              <a:t>bearbeiten</a:t>
            </a:r>
            <a:endParaRPr lang="en-US"/>
          </a:p>
          <a:p>
            <a:pPr lvl="1"/>
            <a:r>
              <a:rPr lang="en-US" err="1"/>
              <a:t>Zweite</a:t>
            </a:r>
            <a:r>
              <a:rPr lang="en-US"/>
              <a:t> </a:t>
            </a:r>
            <a:r>
              <a:rPr lang="en-US" err="1"/>
              <a:t>Ebene</a:t>
            </a:r>
            <a:endParaRPr lang="en-US"/>
          </a:p>
          <a:p>
            <a:pPr lvl="2"/>
            <a:r>
              <a:rPr lang="en-US" err="1"/>
              <a:t>Dritte</a:t>
            </a:r>
            <a:r>
              <a:rPr lang="en-US"/>
              <a:t> </a:t>
            </a:r>
            <a:r>
              <a:rPr lang="en-US" err="1"/>
              <a:t>Ebene</a:t>
            </a:r>
            <a:endParaRPr lang="en-US"/>
          </a:p>
          <a:p>
            <a:pPr lvl="3"/>
            <a:r>
              <a:rPr lang="en-US" err="1"/>
              <a:t>Vierte</a:t>
            </a:r>
            <a:r>
              <a:rPr lang="en-US"/>
              <a:t> </a:t>
            </a:r>
            <a:r>
              <a:rPr lang="en-US" err="1"/>
              <a:t>Ebene</a:t>
            </a:r>
            <a:endParaRPr lang="en-US"/>
          </a:p>
          <a:p>
            <a:pPr lvl="4"/>
            <a:r>
              <a:rPr lang="en-US" err="1"/>
              <a:t>Fünfte</a:t>
            </a:r>
            <a:r>
              <a:rPr lang="en-US"/>
              <a:t> </a:t>
            </a:r>
            <a:r>
              <a:rPr lang="en-US" err="1"/>
              <a:t>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9B1792-FFED-437C-B8B9-B59E7C666B57}"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a:t>DJ Intro 1 Minute</a:t>
            </a:r>
          </a:p>
        </p:txBody>
      </p:sp>
      <p:sp>
        <p:nvSpPr>
          <p:cNvPr id="4" name="Slide Number Placeholder 3"/>
          <p:cNvSpPr>
            <a:spLocks noGrp="1"/>
          </p:cNvSpPr>
          <p:nvPr>
            <p:ph type="sldNum" sz="quarter" idx="5"/>
          </p:nvPr>
        </p:nvSpPr>
        <p:spPr/>
        <p:txBody>
          <a:bodyPr/>
          <a:lstStyle/>
          <a:p>
            <a:fld id="{822F9608-49E8-4EE8-B970-5F981303A19F}" type="slidenum">
              <a:rPr lang="en-US" smtClean="0"/>
              <a:t>1</a:t>
            </a:fld>
            <a:endParaRPr lang="en-US"/>
          </a:p>
        </p:txBody>
      </p:sp>
    </p:spTree>
    <p:extLst>
      <p:ext uri="{BB962C8B-B14F-4D97-AF65-F5344CB8AC3E}">
        <p14:creationId xmlns:p14="http://schemas.microsoft.com/office/powerpoint/2010/main" val="1144868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Leander 2 Min (13 insgesamt)</a:t>
            </a:r>
          </a:p>
        </p:txBody>
      </p:sp>
      <p:sp>
        <p:nvSpPr>
          <p:cNvPr id="4" name="Slide Number Placeholder 3"/>
          <p:cNvSpPr>
            <a:spLocks noGrp="1"/>
          </p:cNvSpPr>
          <p:nvPr>
            <p:ph type="sldNum" sz="quarter" idx="5"/>
          </p:nvPr>
        </p:nvSpPr>
        <p:spPr/>
        <p:txBody>
          <a:bodyPr/>
          <a:lstStyle/>
          <a:p>
            <a:fld id="{DA9B1792-FFED-437C-B8B9-B59E7C666B57}" type="slidenum">
              <a:rPr lang="en-US" smtClean="0"/>
              <a:t>15</a:t>
            </a:fld>
            <a:endParaRPr lang="en-US"/>
          </a:p>
        </p:txBody>
      </p:sp>
    </p:spTree>
    <p:extLst>
      <p:ext uri="{BB962C8B-B14F-4D97-AF65-F5344CB8AC3E}">
        <p14:creationId xmlns:p14="http://schemas.microsoft.com/office/powerpoint/2010/main" val="3405443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Leander 1 min (14 insgesamt)</a:t>
            </a:r>
          </a:p>
        </p:txBody>
      </p:sp>
      <p:sp>
        <p:nvSpPr>
          <p:cNvPr id="4" name="Slide Number Placeholder 3"/>
          <p:cNvSpPr>
            <a:spLocks noGrp="1"/>
          </p:cNvSpPr>
          <p:nvPr>
            <p:ph type="sldNum" sz="quarter" idx="5"/>
          </p:nvPr>
        </p:nvSpPr>
        <p:spPr/>
        <p:txBody>
          <a:bodyPr/>
          <a:lstStyle/>
          <a:p>
            <a:fld id="{DA9B1792-FFED-437C-B8B9-B59E7C666B57}" type="slidenum">
              <a:rPr lang="en-US" smtClean="0"/>
              <a:t>16</a:t>
            </a:fld>
            <a:endParaRPr lang="en-US"/>
          </a:p>
        </p:txBody>
      </p:sp>
    </p:spTree>
    <p:extLst>
      <p:ext uri="{BB962C8B-B14F-4D97-AF65-F5344CB8AC3E}">
        <p14:creationId xmlns:p14="http://schemas.microsoft.com/office/powerpoint/2010/main" val="987196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Leander 1 min (15 insgesamt)</a:t>
            </a:r>
          </a:p>
        </p:txBody>
      </p:sp>
      <p:sp>
        <p:nvSpPr>
          <p:cNvPr id="4" name="Foliennummernplatzhalter 3"/>
          <p:cNvSpPr>
            <a:spLocks noGrp="1"/>
          </p:cNvSpPr>
          <p:nvPr>
            <p:ph type="sldNum" sz="quarter" idx="5"/>
          </p:nvPr>
        </p:nvSpPr>
        <p:spPr/>
        <p:txBody>
          <a:bodyPr/>
          <a:lstStyle/>
          <a:p>
            <a:fld id="{DA9B1792-FFED-437C-B8B9-B59E7C666B57}" type="slidenum">
              <a:rPr lang="en-US" smtClean="0"/>
              <a:t>18</a:t>
            </a:fld>
            <a:endParaRPr lang="en-US"/>
          </a:p>
        </p:txBody>
      </p:sp>
    </p:spTree>
    <p:extLst>
      <p:ext uri="{BB962C8B-B14F-4D97-AF65-F5344CB8AC3E}">
        <p14:creationId xmlns:p14="http://schemas.microsoft.com/office/powerpoint/2010/main" val="721430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Leander 2 min (17 insgesamt)</a:t>
            </a:r>
          </a:p>
        </p:txBody>
      </p:sp>
      <p:sp>
        <p:nvSpPr>
          <p:cNvPr id="4" name="Foliennummernplatzhalter 3"/>
          <p:cNvSpPr>
            <a:spLocks noGrp="1"/>
          </p:cNvSpPr>
          <p:nvPr>
            <p:ph type="sldNum" sz="quarter" idx="5"/>
          </p:nvPr>
        </p:nvSpPr>
        <p:spPr/>
        <p:txBody>
          <a:bodyPr/>
          <a:lstStyle/>
          <a:p>
            <a:fld id="{DA9B1792-FFED-437C-B8B9-B59E7C666B57}" type="slidenum">
              <a:rPr lang="en-US" smtClean="0"/>
              <a:t>20</a:t>
            </a:fld>
            <a:endParaRPr lang="en-US"/>
          </a:p>
        </p:txBody>
      </p:sp>
    </p:spTree>
    <p:extLst>
      <p:ext uri="{BB962C8B-B14F-4D97-AF65-F5344CB8AC3E}">
        <p14:creationId xmlns:p14="http://schemas.microsoft.com/office/powerpoint/2010/main" val="2355512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1min (18 insgesamt)</a:t>
            </a:r>
          </a:p>
          <a:p>
            <a:endParaRPr lang="de-DE"/>
          </a:p>
          <a:p>
            <a:endParaRPr lang="de-DE"/>
          </a:p>
          <a:p>
            <a:r>
              <a:rPr lang="de-DE"/>
              <a:t>Danke dir Leander für den kurzen Überblick über die Phasen die </a:t>
            </a:r>
            <a:r>
              <a:rPr lang="de-DE" err="1"/>
              <a:t>wrd</a:t>
            </a:r>
            <a:r>
              <a:rPr lang="de-DE"/>
              <a:t> durchlaufen haben</a:t>
            </a:r>
          </a:p>
          <a:p>
            <a:endParaRPr lang="de-DE"/>
          </a:p>
          <a:p>
            <a:r>
              <a:rPr lang="de-DE"/>
              <a:t>grenzen bei den Säulen gezogen</a:t>
            </a:r>
          </a:p>
        </p:txBody>
      </p:sp>
      <p:sp>
        <p:nvSpPr>
          <p:cNvPr id="4" name="Foliennummernplatzhalter 3"/>
          <p:cNvSpPr>
            <a:spLocks noGrp="1"/>
          </p:cNvSpPr>
          <p:nvPr>
            <p:ph type="sldNum" sz="quarter" idx="5"/>
          </p:nvPr>
        </p:nvSpPr>
        <p:spPr/>
        <p:txBody>
          <a:bodyPr/>
          <a:lstStyle/>
          <a:p>
            <a:fld id="{DA9B1792-FFED-437C-B8B9-B59E7C666B57}" type="slidenum">
              <a:rPr lang="en-US" smtClean="0"/>
              <a:t>22</a:t>
            </a:fld>
            <a:endParaRPr lang="en-US"/>
          </a:p>
        </p:txBody>
      </p:sp>
    </p:spTree>
    <p:extLst>
      <p:ext uri="{BB962C8B-B14F-4D97-AF65-F5344CB8AC3E}">
        <p14:creationId xmlns:p14="http://schemas.microsoft.com/office/powerpoint/2010/main" val="2358735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2min (20 insgesamt)</a:t>
            </a:r>
          </a:p>
        </p:txBody>
      </p:sp>
      <p:sp>
        <p:nvSpPr>
          <p:cNvPr id="4" name="Slide Number Placeholder 3"/>
          <p:cNvSpPr>
            <a:spLocks noGrp="1"/>
          </p:cNvSpPr>
          <p:nvPr>
            <p:ph type="sldNum" sz="quarter" idx="5"/>
          </p:nvPr>
        </p:nvSpPr>
        <p:spPr/>
        <p:txBody>
          <a:bodyPr/>
          <a:lstStyle/>
          <a:p>
            <a:fld id="{822F9608-49E8-4EE8-B970-5F981303A19F}" type="slidenum">
              <a:rPr lang="en-US" smtClean="0"/>
              <a:t>24</a:t>
            </a:fld>
            <a:endParaRPr lang="en-US"/>
          </a:p>
        </p:txBody>
      </p:sp>
    </p:spTree>
    <p:extLst>
      <p:ext uri="{BB962C8B-B14F-4D97-AF65-F5344CB8AC3E}">
        <p14:creationId xmlns:p14="http://schemas.microsoft.com/office/powerpoint/2010/main" val="4098007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2min (22 insgesamt)</a:t>
            </a:r>
          </a:p>
        </p:txBody>
      </p:sp>
      <p:sp>
        <p:nvSpPr>
          <p:cNvPr id="4" name="Slide Number Placeholder 3"/>
          <p:cNvSpPr>
            <a:spLocks noGrp="1"/>
          </p:cNvSpPr>
          <p:nvPr>
            <p:ph type="sldNum" sz="quarter" idx="5"/>
          </p:nvPr>
        </p:nvSpPr>
        <p:spPr/>
        <p:txBody>
          <a:bodyPr/>
          <a:lstStyle/>
          <a:p>
            <a:fld id="{822F9608-49E8-4EE8-B970-5F981303A19F}" type="slidenum">
              <a:rPr lang="en-US" smtClean="0"/>
              <a:t>25</a:t>
            </a:fld>
            <a:endParaRPr lang="en-US"/>
          </a:p>
        </p:txBody>
      </p:sp>
    </p:spTree>
    <p:extLst>
      <p:ext uri="{BB962C8B-B14F-4D97-AF65-F5344CB8AC3E}">
        <p14:creationId xmlns:p14="http://schemas.microsoft.com/office/powerpoint/2010/main" val="1478780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2min (24 insgesamt)</a:t>
            </a:r>
          </a:p>
        </p:txBody>
      </p:sp>
      <p:sp>
        <p:nvSpPr>
          <p:cNvPr id="4" name="Slide Number Placeholder 3"/>
          <p:cNvSpPr>
            <a:spLocks noGrp="1"/>
          </p:cNvSpPr>
          <p:nvPr>
            <p:ph type="sldNum" sz="quarter" idx="5"/>
          </p:nvPr>
        </p:nvSpPr>
        <p:spPr/>
        <p:txBody>
          <a:bodyPr/>
          <a:lstStyle/>
          <a:p>
            <a:fld id="{822F9608-49E8-4EE8-B970-5F981303A19F}" type="slidenum">
              <a:rPr lang="en-US" smtClean="0"/>
              <a:t>26</a:t>
            </a:fld>
            <a:endParaRPr lang="en-US"/>
          </a:p>
        </p:txBody>
      </p:sp>
    </p:spTree>
    <p:extLst>
      <p:ext uri="{BB962C8B-B14F-4D97-AF65-F5344CB8AC3E}">
        <p14:creationId xmlns:p14="http://schemas.microsoft.com/office/powerpoint/2010/main" val="4193247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2min (26 insgesamt)</a:t>
            </a:r>
          </a:p>
        </p:txBody>
      </p:sp>
      <p:sp>
        <p:nvSpPr>
          <p:cNvPr id="4" name="Slide Number Placeholder 3"/>
          <p:cNvSpPr>
            <a:spLocks noGrp="1"/>
          </p:cNvSpPr>
          <p:nvPr>
            <p:ph type="sldNum" sz="quarter" idx="5"/>
          </p:nvPr>
        </p:nvSpPr>
        <p:spPr/>
        <p:txBody>
          <a:bodyPr/>
          <a:lstStyle/>
          <a:p>
            <a:fld id="{822F9608-49E8-4EE8-B970-5F981303A19F}" type="slidenum">
              <a:rPr lang="en-US" smtClean="0"/>
              <a:t>28</a:t>
            </a:fld>
            <a:endParaRPr lang="en-US"/>
          </a:p>
        </p:txBody>
      </p:sp>
    </p:spTree>
    <p:extLst>
      <p:ext uri="{BB962C8B-B14F-4D97-AF65-F5344CB8AC3E}">
        <p14:creationId xmlns:p14="http://schemas.microsoft.com/office/powerpoint/2010/main" val="3297364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a:t>2min (28 insgesamt)</a:t>
            </a:r>
          </a:p>
        </p:txBody>
      </p:sp>
      <p:sp>
        <p:nvSpPr>
          <p:cNvPr id="4" name="Foliennummernplatzhalter 3"/>
          <p:cNvSpPr>
            <a:spLocks noGrp="1"/>
          </p:cNvSpPr>
          <p:nvPr>
            <p:ph type="sldNum" sz="quarter" idx="5"/>
          </p:nvPr>
        </p:nvSpPr>
        <p:spPr/>
        <p:txBody>
          <a:bodyPr/>
          <a:lstStyle/>
          <a:p>
            <a:fld id="{6D39CC03-F990-4198-89C9-2541DCE169C1}" type="slidenum">
              <a:rPr lang="de-DE" smtClean="0"/>
              <a:t>29</a:t>
            </a:fld>
            <a:endParaRPr lang="de-DE"/>
          </a:p>
        </p:txBody>
      </p:sp>
    </p:spTree>
    <p:extLst>
      <p:ext uri="{BB962C8B-B14F-4D97-AF65-F5344CB8AC3E}">
        <p14:creationId xmlns:p14="http://schemas.microsoft.com/office/powerpoint/2010/main" val="1091609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DA9B1792-FFED-437C-B8B9-B59E7C666B57}" type="slidenum">
              <a:rPr lang="en-US" smtClean="0"/>
              <a:t>2</a:t>
            </a:fld>
            <a:endParaRPr lang="en-US"/>
          </a:p>
        </p:txBody>
      </p:sp>
    </p:spTree>
    <p:extLst>
      <p:ext uri="{BB962C8B-B14F-4D97-AF65-F5344CB8AC3E}">
        <p14:creationId xmlns:p14="http://schemas.microsoft.com/office/powerpoint/2010/main" val="2056434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a:t>2min (30 insgesamt)</a:t>
            </a:r>
          </a:p>
        </p:txBody>
      </p:sp>
      <p:sp>
        <p:nvSpPr>
          <p:cNvPr id="4" name="Foliennummernplatzhalter 3"/>
          <p:cNvSpPr>
            <a:spLocks noGrp="1"/>
          </p:cNvSpPr>
          <p:nvPr>
            <p:ph type="sldNum" sz="quarter" idx="5"/>
          </p:nvPr>
        </p:nvSpPr>
        <p:spPr/>
        <p:txBody>
          <a:bodyPr/>
          <a:lstStyle/>
          <a:p>
            <a:fld id="{6D39CC03-F990-4198-89C9-2541DCE169C1}" type="slidenum">
              <a:rPr lang="de-DE" smtClean="0"/>
              <a:t>31</a:t>
            </a:fld>
            <a:endParaRPr lang="de-DE"/>
          </a:p>
        </p:txBody>
      </p:sp>
    </p:spTree>
    <p:extLst>
      <p:ext uri="{BB962C8B-B14F-4D97-AF65-F5344CB8AC3E}">
        <p14:creationId xmlns:p14="http://schemas.microsoft.com/office/powerpoint/2010/main" val="317180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a:t>2min (32 insgesamt)</a:t>
            </a:r>
          </a:p>
        </p:txBody>
      </p:sp>
      <p:sp>
        <p:nvSpPr>
          <p:cNvPr id="4" name="Foliennummernplatzhalter 3"/>
          <p:cNvSpPr>
            <a:spLocks noGrp="1"/>
          </p:cNvSpPr>
          <p:nvPr>
            <p:ph type="sldNum" sz="quarter" idx="5"/>
          </p:nvPr>
        </p:nvSpPr>
        <p:spPr/>
        <p:txBody>
          <a:bodyPr/>
          <a:lstStyle/>
          <a:p>
            <a:fld id="{6D39CC03-F990-4198-89C9-2541DCE169C1}" type="slidenum">
              <a:rPr lang="de-DE" smtClean="0"/>
              <a:t>32</a:t>
            </a:fld>
            <a:endParaRPr lang="de-DE"/>
          </a:p>
        </p:txBody>
      </p:sp>
    </p:spTree>
    <p:extLst>
      <p:ext uri="{BB962C8B-B14F-4D97-AF65-F5344CB8AC3E}">
        <p14:creationId xmlns:p14="http://schemas.microsoft.com/office/powerpoint/2010/main" val="3978680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a:t>2min (34 insgesamt)</a:t>
            </a:r>
          </a:p>
        </p:txBody>
      </p:sp>
      <p:sp>
        <p:nvSpPr>
          <p:cNvPr id="4" name="Foliennummernplatzhalter 3"/>
          <p:cNvSpPr>
            <a:spLocks noGrp="1"/>
          </p:cNvSpPr>
          <p:nvPr>
            <p:ph type="sldNum" sz="quarter" idx="5"/>
          </p:nvPr>
        </p:nvSpPr>
        <p:spPr/>
        <p:txBody>
          <a:bodyPr/>
          <a:lstStyle/>
          <a:p>
            <a:fld id="{6D39CC03-F990-4198-89C9-2541DCE169C1}" type="slidenum">
              <a:rPr lang="de-DE" smtClean="0"/>
              <a:t>33</a:t>
            </a:fld>
            <a:endParaRPr lang="de-DE"/>
          </a:p>
        </p:txBody>
      </p:sp>
    </p:spTree>
    <p:extLst>
      <p:ext uri="{BB962C8B-B14F-4D97-AF65-F5344CB8AC3E}">
        <p14:creationId xmlns:p14="http://schemas.microsoft.com/office/powerpoint/2010/main" val="1230766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a:t>2min (36 insgesamt)</a:t>
            </a:r>
          </a:p>
        </p:txBody>
      </p:sp>
      <p:sp>
        <p:nvSpPr>
          <p:cNvPr id="4" name="Foliennummernplatzhalter 3"/>
          <p:cNvSpPr>
            <a:spLocks noGrp="1"/>
          </p:cNvSpPr>
          <p:nvPr>
            <p:ph type="sldNum" sz="quarter" idx="5"/>
          </p:nvPr>
        </p:nvSpPr>
        <p:spPr/>
        <p:txBody>
          <a:bodyPr/>
          <a:lstStyle/>
          <a:p>
            <a:fld id="{6D39CC03-F990-4198-89C9-2541DCE169C1}" type="slidenum">
              <a:rPr lang="de-DE" smtClean="0"/>
              <a:t>34</a:t>
            </a:fld>
            <a:endParaRPr lang="de-DE"/>
          </a:p>
        </p:txBody>
      </p:sp>
    </p:spTree>
    <p:extLst>
      <p:ext uri="{BB962C8B-B14F-4D97-AF65-F5344CB8AC3E}">
        <p14:creationId xmlns:p14="http://schemas.microsoft.com/office/powerpoint/2010/main" val="425896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a:t>2min (38 insgesamt)</a:t>
            </a:r>
          </a:p>
        </p:txBody>
      </p:sp>
      <p:sp>
        <p:nvSpPr>
          <p:cNvPr id="4" name="Foliennummernplatzhalter 3"/>
          <p:cNvSpPr>
            <a:spLocks noGrp="1"/>
          </p:cNvSpPr>
          <p:nvPr>
            <p:ph type="sldNum" sz="quarter" idx="5"/>
          </p:nvPr>
        </p:nvSpPr>
        <p:spPr/>
        <p:txBody>
          <a:bodyPr/>
          <a:lstStyle/>
          <a:p>
            <a:fld id="{6D39CC03-F990-4198-89C9-2541DCE169C1}" type="slidenum">
              <a:rPr lang="de-DE" smtClean="0"/>
              <a:t>35</a:t>
            </a:fld>
            <a:endParaRPr lang="de-DE"/>
          </a:p>
        </p:txBody>
      </p:sp>
    </p:spTree>
    <p:extLst>
      <p:ext uri="{BB962C8B-B14F-4D97-AF65-F5344CB8AC3E}">
        <p14:creationId xmlns:p14="http://schemas.microsoft.com/office/powerpoint/2010/main" val="10082354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1min (39 insgesamt)</a:t>
            </a:r>
          </a:p>
        </p:txBody>
      </p:sp>
      <p:sp>
        <p:nvSpPr>
          <p:cNvPr id="4" name="Foliennummernplatzhalter 3"/>
          <p:cNvSpPr>
            <a:spLocks noGrp="1"/>
          </p:cNvSpPr>
          <p:nvPr>
            <p:ph type="sldNum" sz="quarter" idx="5"/>
          </p:nvPr>
        </p:nvSpPr>
        <p:spPr/>
        <p:txBody>
          <a:bodyPr/>
          <a:lstStyle/>
          <a:p>
            <a:fld id="{DA9B1792-FFED-437C-B8B9-B59E7C666B57}" type="slidenum">
              <a:rPr lang="en-US" smtClean="0"/>
              <a:t>37</a:t>
            </a:fld>
            <a:endParaRPr lang="en-US"/>
          </a:p>
        </p:txBody>
      </p:sp>
    </p:spTree>
    <p:extLst>
      <p:ext uri="{BB962C8B-B14F-4D97-AF65-F5344CB8AC3E}">
        <p14:creationId xmlns:p14="http://schemas.microsoft.com/office/powerpoint/2010/main" val="3289627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DJ 2 min (41 </a:t>
            </a:r>
            <a:r>
              <a:rPr lang="en-GB" err="1"/>
              <a:t>insgesamt</a:t>
            </a:r>
            <a:r>
              <a:rPr lang="en-GB"/>
              <a:t>)</a:t>
            </a:r>
          </a:p>
        </p:txBody>
      </p:sp>
      <p:sp>
        <p:nvSpPr>
          <p:cNvPr id="4" name="Slide Number Placeholder 3"/>
          <p:cNvSpPr>
            <a:spLocks noGrp="1"/>
          </p:cNvSpPr>
          <p:nvPr>
            <p:ph type="sldNum" sz="quarter" idx="5"/>
          </p:nvPr>
        </p:nvSpPr>
        <p:spPr/>
        <p:txBody>
          <a:bodyPr/>
          <a:lstStyle/>
          <a:p>
            <a:fld id="{C506F05D-1EB1-FC4A-9352-0F557D895BEF}" type="slidenum">
              <a:rPr lang="en-GB" smtClean="0"/>
              <a:t>39</a:t>
            </a:fld>
            <a:endParaRPr lang="en-GB"/>
          </a:p>
        </p:txBody>
      </p:sp>
    </p:spTree>
    <p:extLst>
      <p:ext uri="{BB962C8B-B14F-4D97-AF65-F5344CB8AC3E}">
        <p14:creationId xmlns:p14="http://schemas.microsoft.com/office/powerpoint/2010/main" val="3930143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1min (42 insgesamt)</a:t>
            </a:r>
          </a:p>
        </p:txBody>
      </p:sp>
      <p:sp>
        <p:nvSpPr>
          <p:cNvPr id="4" name="Foliennummernplatzhalter 3"/>
          <p:cNvSpPr>
            <a:spLocks noGrp="1"/>
          </p:cNvSpPr>
          <p:nvPr>
            <p:ph type="sldNum" sz="quarter" idx="5"/>
          </p:nvPr>
        </p:nvSpPr>
        <p:spPr/>
        <p:txBody>
          <a:bodyPr/>
          <a:lstStyle/>
          <a:p>
            <a:fld id="{DA9B1792-FFED-437C-B8B9-B59E7C666B57}" type="slidenum">
              <a:rPr lang="en-US" smtClean="0"/>
              <a:t>41</a:t>
            </a:fld>
            <a:endParaRPr lang="en-US"/>
          </a:p>
        </p:txBody>
      </p:sp>
    </p:spTree>
    <p:extLst>
      <p:ext uri="{BB962C8B-B14F-4D97-AF65-F5344CB8AC3E}">
        <p14:creationId xmlns:p14="http://schemas.microsoft.com/office/powerpoint/2010/main" val="2826670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DJ 1,5 Min</a:t>
            </a:r>
          </a:p>
        </p:txBody>
      </p:sp>
      <p:sp>
        <p:nvSpPr>
          <p:cNvPr id="4" name="Slide Number Placeholder 3"/>
          <p:cNvSpPr>
            <a:spLocks noGrp="1"/>
          </p:cNvSpPr>
          <p:nvPr>
            <p:ph type="sldNum" sz="quarter" idx="5"/>
          </p:nvPr>
        </p:nvSpPr>
        <p:spPr/>
        <p:txBody>
          <a:bodyPr/>
          <a:lstStyle/>
          <a:p>
            <a:fld id="{822F9608-49E8-4EE8-B970-5F981303A19F}" type="slidenum">
              <a:rPr lang="en-US" smtClean="0"/>
              <a:t>4</a:t>
            </a:fld>
            <a:endParaRPr lang="en-US"/>
          </a:p>
        </p:txBody>
      </p:sp>
    </p:spTree>
    <p:extLst>
      <p:ext uri="{BB962C8B-B14F-4D97-AF65-F5344CB8AC3E}">
        <p14:creationId xmlns:p14="http://schemas.microsoft.com/office/powerpoint/2010/main" val="2150064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DJ 1,5 Min (3 insgesmat)</a:t>
            </a:r>
          </a:p>
        </p:txBody>
      </p:sp>
      <p:sp>
        <p:nvSpPr>
          <p:cNvPr id="4" name="Slide Number Placeholder 3"/>
          <p:cNvSpPr>
            <a:spLocks noGrp="1"/>
          </p:cNvSpPr>
          <p:nvPr>
            <p:ph type="sldNum" sz="quarter" idx="5"/>
          </p:nvPr>
        </p:nvSpPr>
        <p:spPr/>
        <p:txBody>
          <a:bodyPr/>
          <a:lstStyle/>
          <a:p>
            <a:fld id="{DA9B1792-FFED-437C-B8B9-B59E7C666B57}" type="slidenum">
              <a:rPr lang="en-US" smtClean="0"/>
              <a:t>6</a:t>
            </a:fld>
            <a:endParaRPr lang="en-US"/>
          </a:p>
        </p:txBody>
      </p:sp>
    </p:spTree>
    <p:extLst>
      <p:ext uri="{BB962C8B-B14F-4D97-AF65-F5344CB8AC3E}">
        <p14:creationId xmlns:p14="http://schemas.microsoft.com/office/powerpoint/2010/main" val="3275597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Leander 1 min (5 insgesamt)</a:t>
            </a:r>
          </a:p>
        </p:txBody>
      </p:sp>
      <p:sp>
        <p:nvSpPr>
          <p:cNvPr id="4" name="Slide Number Placeholder 3"/>
          <p:cNvSpPr>
            <a:spLocks noGrp="1"/>
          </p:cNvSpPr>
          <p:nvPr>
            <p:ph type="sldNum" sz="quarter" idx="5"/>
          </p:nvPr>
        </p:nvSpPr>
        <p:spPr/>
        <p:txBody>
          <a:bodyPr/>
          <a:lstStyle/>
          <a:p>
            <a:fld id="{DA9B1792-FFED-437C-B8B9-B59E7C666B57}" type="slidenum">
              <a:rPr lang="en-US" smtClean="0"/>
              <a:t>8</a:t>
            </a:fld>
            <a:endParaRPr lang="en-US"/>
          </a:p>
        </p:txBody>
      </p:sp>
    </p:spTree>
    <p:extLst>
      <p:ext uri="{BB962C8B-B14F-4D97-AF65-F5344CB8AC3E}">
        <p14:creationId xmlns:p14="http://schemas.microsoft.com/office/powerpoint/2010/main" val="1270118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Leander 2 min (7 insgesamt)</a:t>
            </a:r>
          </a:p>
        </p:txBody>
      </p:sp>
      <p:sp>
        <p:nvSpPr>
          <p:cNvPr id="4" name="Slide Number Placeholder 3"/>
          <p:cNvSpPr>
            <a:spLocks noGrp="1"/>
          </p:cNvSpPr>
          <p:nvPr>
            <p:ph type="sldNum" sz="quarter" idx="5"/>
          </p:nvPr>
        </p:nvSpPr>
        <p:spPr/>
        <p:txBody>
          <a:bodyPr/>
          <a:lstStyle/>
          <a:p>
            <a:fld id="{DA9B1792-FFED-437C-B8B9-B59E7C666B57}" type="slidenum">
              <a:rPr lang="en-US" smtClean="0"/>
              <a:t>9</a:t>
            </a:fld>
            <a:endParaRPr lang="en-US"/>
          </a:p>
        </p:txBody>
      </p:sp>
    </p:spTree>
    <p:extLst>
      <p:ext uri="{BB962C8B-B14F-4D97-AF65-F5344CB8AC3E}">
        <p14:creationId xmlns:p14="http://schemas.microsoft.com/office/powerpoint/2010/main" val="654834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Leander 1 ½ min (8,5 insgesamt)</a:t>
            </a:r>
          </a:p>
        </p:txBody>
      </p:sp>
      <p:sp>
        <p:nvSpPr>
          <p:cNvPr id="4" name="Foliennummernplatzhalter 3"/>
          <p:cNvSpPr>
            <a:spLocks noGrp="1"/>
          </p:cNvSpPr>
          <p:nvPr>
            <p:ph type="sldNum" sz="quarter" idx="5"/>
          </p:nvPr>
        </p:nvSpPr>
        <p:spPr/>
        <p:txBody>
          <a:bodyPr/>
          <a:lstStyle/>
          <a:p>
            <a:fld id="{DA9B1792-FFED-437C-B8B9-B59E7C666B57}" type="slidenum">
              <a:rPr lang="en-US" smtClean="0"/>
              <a:t>11</a:t>
            </a:fld>
            <a:endParaRPr lang="en-US"/>
          </a:p>
        </p:txBody>
      </p:sp>
    </p:spTree>
    <p:extLst>
      <p:ext uri="{BB962C8B-B14F-4D97-AF65-F5344CB8AC3E}">
        <p14:creationId xmlns:p14="http://schemas.microsoft.com/office/powerpoint/2010/main" val="2387306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Leander 1,5 min (10 insgesamt)</a:t>
            </a:r>
          </a:p>
        </p:txBody>
      </p:sp>
      <p:sp>
        <p:nvSpPr>
          <p:cNvPr id="4" name="Slide Number Placeholder 3"/>
          <p:cNvSpPr>
            <a:spLocks noGrp="1"/>
          </p:cNvSpPr>
          <p:nvPr>
            <p:ph type="sldNum" sz="quarter" idx="5"/>
          </p:nvPr>
        </p:nvSpPr>
        <p:spPr/>
        <p:txBody>
          <a:bodyPr/>
          <a:lstStyle/>
          <a:p>
            <a:fld id="{DA9B1792-FFED-437C-B8B9-B59E7C666B57}" type="slidenum">
              <a:rPr lang="en-US" smtClean="0"/>
              <a:t>13</a:t>
            </a:fld>
            <a:endParaRPr lang="en-US"/>
          </a:p>
        </p:txBody>
      </p:sp>
    </p:spTree>
    <p:extLst>
      <p:ext uri="{BB962C8B-B14F-4D97-AF65-F5344CB8AC3E}">
        <p14:creationId xmlns:p14="http://schemas.microsoft.com/office/powerpoint/2010/main" val="635345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Leander 1 Min (11 insgesamt)</a:t>
            </a:r>
          </a:p>
        </p:txBody>
      </p:sp>
      <p:sp>
        <p:nvSpPr>
          <p:cNvPr id="4" name="Slide Number Placeholder 3"/>
          <p:cNvSpPr>
            <a:spLocks noGrp="1"/>
          </p:cNvSpPr>
          <p:nvPr>
            <p:ph type="sldNum" sz="quarter" idx="5"/>
          </p:nvPr>
        </p:nvSpPr>
        <p:spPr/>
        <p:txBody>
          <a:bodyPr/>
          <a:lstStyle/>
          <a:p>
            <a:fld id="{DA9B1792-FFED-437C-B8B9-B59E7C666B57}" type="slidenum">
              <a:rPr lang="en-US" smtClean="0"/>
              <a:t>14</a:t>
            </a:fld>
            <a:endParaRPr lang="en-US"/>
          </a:p>
        </p:txBody>
      </p:sp>
    </p:spTree>
    <p:extLst>
      <p:ext uri="{BB962C8B-B14F-4D97-AF65-F5344CB8AC3E}">
        <p14:creationId xmlns:p14="http://schemas.microsoft.com/office/powerpoint/2010/main" val="156632092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6.emf"/><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1.emf"/><Relationship Id="rId4" Type="http://schemas.openxmlformats.org/officeDocument/2006/relationships/oleObject" Target="../embeddings/oleObject19.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image" Target="../media/image1.emf"/><Relationship Id="rId4" Type="http://schemas.openxmlformats.org/officeDocument/2006/relationships/oleObject" Target="../embeddings/oleObject20.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5.jpe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image" Target="../media/image1.emf"/><Relationship Id="rId4" Type="http://schemas.openxmlformats.org/officeDocument/2006/relationships/oleObject" Target="../embeddings/oleObject22.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image" Target="../media/image1.emf"/><Relationship Id="rId4" Type="http://schemas.openxmlformats.org/officeDocument/2006/relationships/oleObject" Target="../embeddings/oleObject23.bin"/></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image" Target="../media/image1.emf"/><Relationship Id="rId4" Type="http://schemas.openxmlformats.org/officeDocument/2006/relationships/oleObject" Target="../embeddings/oleObject24.bin"/></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image" Target="../media/image1.emf"/><Relationship Id="rId4" Type="http://schemas.openxmlformats.org/officeDocument/2006/relationships/oleObject" Target="../embeddings/oleObject25.bin"/></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Master" Target="../slideMasters/slideMaster3.xml"/><Relationship Id="rId7" Type="http://schemas.microsoft.com/office/2007/relationships/hdphoto" Target="../media/hdphoto1.wdp"/><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27.bin"/><Relationship Id="rId9"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image" Target="../media/image1.emf"/><Relationship Id="rId4" Type="http://schemas.openxmlformats.org/officeDocument/2006/relationships/oleObject" Target="../embeddings/oleObject28.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image" Target="../media/image1.emf"/><Relationship Id="rId4" Type="http://schemas.openxmlformats.org/officeDocument/2006/relationships/oleObject" Target="../embeddings/oleObject29.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1.xml"/><Relationship Id="rId1" Type="http://schemas.openxmlformats.org/officeDocument/2006/relationships/tags" Target="../tags/tag60.xml"/><Relationship Id="rId5" Type="http://schemas.openxmlformats.org/officeDocument/2006/relationships/image" Target="../media/image1.emf"/><Relationship Id="rId4" Type="http://schemas.openxmlformats.org/officeDocument/2006/relationships/oleObject" Target="../embeddings/oleObject30.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5.jpeg"/><Relationship Id="rId5" Type="http://schemas.openxmlformats.org/officeDocument/2006/relationships/image" Target="../media/image1.emf"/><Relationship Id="rId4" Type="http://schemas.openxmlformats.org/officeDocument/2006/relationships/oleObject" Target="../embeddings/oleObject31.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1.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overfoli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2409749024"/>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11" name="Rectangle 10">
            <a:extLst>
              <a:ext uri="{FF2B5EF4-FFF2-40B4-BE49-F238E27FC236}">
                <a16:creationId xmlns:a16="http://schemas.microsoft.com/office/drawing/2014/main" id="{E68D1FED-642F-4746-8CD1-7A693F8EBE5E}"/>
              </a:ext>
            </a:extLst>
          </p:cNvPr>
          <p:cNvSpPr/>
          <p:nvPr userDrawn="1"/>
        </p:nvSpPr>
        <p:spPr>
          <a:xfrm>
            <a:off x="11745502" y="0"/>
            <a:ext cx="4465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800"/>
          </a:p>
        </p:txBody>
      </p:sp>
      <p:sp>
        <p:nvSpPr>
          <p:cNvPr id="15" name="Picture Placeholder 2">
            <a:extLst>
              <a:ext uri="{FF2B5EF4-FFF2-40B4-BE49-F238E27FC236}">
                <a16:creationId xmlns:a16="http://schemas.microsoft.com/office/drawing/2014/main" id="{1A9086EC-BEE0-2E46-88E9-CDAB5B1B6B04}"/>
              </a:ext>
            </a:extLst>
          </p:cNvPr>
          <p:cNvSpPr>
            <a:spLocks noGrp="1"/>
          </p:cNvSpPr>
          <p:nvPr>
            <p:ph type="pic" sz="quarter" idx="10" hasCustomPrompt="1"/>
          </p:nvPr>
        </p:nvSpPr>
        <p:spPr>
          <a:xfrm>
            <a:off x="0" y="242661"/>
            <a:ext cx="12191998" cy="3981924"/>
          </a:xfrm>
          <a:prstGeom prst="rect">
            <a:avLst/>
          </a:prstGeom>
          <a:blipFill>
            <a:blip r:embed="rId6"/>
            <a:stretch>
              <a:fillRect b="54"/>
            </a:stretch>
          </a:blipFill>
        </p:spPr>
        <p:txBody>
          <a:bodyPr>
            <a:normAutofit/>
          </a:bodyPr>
          <a:lstStyle>
            <a:lvl1pPr marL="0" indent="0">
              <a:buNone/>
              <a:defRPr sz="2400">
                <a:highlight>
                  <a:srgbClr val="FFFF00"/>
                </a:highlight>
              </a:defRPr>
            </a:lvl1pPr>
          </a:lstStyle>
          <a:p>
            <a:r>
              <a:rPr lang="de-DE"/>
              <a:t>Platzhalter für Bild</a:t>
            </a:r>
          </a:p>
        </p:txBody>
      </p:sp>
      <p:cxnSp>
        <p:nvCxnSpPr>
          <p:cNvPr id="31" name="Straight Connector 14">
            <a:extLst>
              <a:ext uri="{FF2B5EF4-FFF2-40B4-BE49-F238E27FC236}">
                <a16:creationId xmlns:a16="http://schemas.microsoft.com/office/drawing/2014/main" id="{591546B5-6FBE-46A7-8974-E7DBECC904E7}"/>
              </a:ext>
            </a:extLst>
          </p:cNvPr>
          <p:cNvCxnSpPr>
            <a:cxnSpLocks/>
          </p:cNvCxnSpPr>
          <p:nvPr userDrawn="1"/>
        </p:nvCxnSpPr>
        <p:spPr>
          <a:xfrm>
            <a:off x="7793196" y="4636169"/>
            <a:ext cx="0" cy="144111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5">
            <a:extLst>
              <a:ext uri="{FF2B5EF4-FFF2-40B4-BE49-F238E27FC236}">
                <a16:creationId xmlns:a16="http://schemas.microsoft.com/office/drawing/2014/main" id="{0C3DA78B-3859-334F-AFA0-CC32AEC7E855}"/>
              </a:ext>
            </a:extLst>
          </p:cNvPr>
          <p:cNvSpPr>
            <a:spLocks noGrp="1"/>
          </p:cNvSpPr>
          <p:nvPr>
            <p:ph sz="quarter" idx="22" hasCustomPrompt="1"/>
          </p:nvPr>
        </p:nvSpPr>
        <p:spPr>
          <a:xfrm>
            <a:off x="-37204" y="1596418"/>
            <a:ext cx="7640271" cy="1012614"/>
          </a:xfrm>
          <a:custGeom>
            <a:avLst/>
            <a:gdLst>
              <a:gd name="connsiteX0" fmla="*/ 0 w 5388435"/>
              <a:gd name="connsiteY0" fmla="*/ 914400 h 914400"/>
              <a:gd name="connsiteX1" fmla="*/ 228600 w 5388435"/>
              <a:gd name="connsiteY1" fmla="*/ 0 h 914400"/>
              <a:gd name="connsiteX2" fmla="*/ 5388435 w 5388435"/>
              <a:gd name="connsiteY2" fmla="*/ 0 h 914400"/>
              <a:gd name="connsiteX3" fmla="*/ 5159835 w 5388435"/>
              <a:gd name="connsiteY3" fmla="*/ 914400 h 914400"/>
              <a:gd name="connsiteX4" fmla="*/ 0 w 5388435"/>
              <a:gd name="connsiteY4" fmla="*/ 914400 h 914400"/>
              <a:gd name="connsiteX0" fmla="*/ 0 w 5425306"/>
              <a:gd name="connsiteY0" fmla="*/ 914400 h 2585884"/>
              <a:gd name="connsiteX1" fmla="*/ 228600 w 5425306"/>
              <a:gd name="connsiteY1" fmla="*/ 0 h 2585884"/>
              <a:gd name="connsiteX2" fmla="*/ 5388435 w 5425306"/>
              <a:gd name="connsiteY2" fmla="*/ 0 h 2585884"/>
              <a:gd name="connsiteX3" fmla="*/ 5425306 w 5425306"/>
              <a:gd name="connsiteY3" fmla="*/ 2585884 h 2585884"/>
              <a:gd name="connsiteX4" fmla="*/ 0 w 5425306"/>
              <a:gd name="connsiteY4" fmla="*/ 914400 h 2585884"/>
              <a:gd name="connsiteX0" fmla="*/ 0 w 5425306"/>
              <a:gd name="connsiteY0" fmla="*/ 914400 h 2585884"/>
              <a:gd name="connsiteX1" fmla="*/ 228600 w 5425306"/>
              <a:gd name="connsiteY1" fmla="*/ 0 h 2585884"/>
              <a:gd name="connsiteX2" fmla="*/ 4464203 w 5425306"/>
              <a:gd name="connsiteY2" fmla="*/ 1455174 h 2585884"/>
              <a:gd name="connsiteX3" fmla="*/ 5425306 w 5425306"/>
              <a:gd name="connsiteY3" fmla="*/ 2585884 h 2585884"/>
              <a:gd name="connsiteX4" fmla="*/ 0 w 5425306"/>
              <a:gd name="connsiteY4" fmla="*/ 914400 h 2585884"/>
              <a:gd name="connsiteX0" fmla="*/ 0 w 5543293"/>
              <a:gd name="connsiteY0" fmla="*/ 2517058 h 2585884"/>
              <a:gd name="connsiteX1" fmla="*/ 346587 w 5543293"/>
              <a:gd name="connsiteY1" fmla="*/ 0 h 2585884"/>
              <a:gd name="connsiteX2" fmla="*/ 4582190 w 5543293"/>
              <a:gd name="connsiteY2" fmla="*/ 1455174 h 2585884"/>
              <a:gd name="connsiteX3" fmla="*/ 5543293 w 5543293"/>
              <a:gd name="connsiteY3" fmla="*/ 2585884 h 2585884"/>
              <a:gd name="connsiteX4" fmla="*/ 0 w 5543293"/>
              <a:gd name="connsiteY4" fmla="*/ 2517058 h 2585884"/>
              <a:gd name="connsiteX0" fmla="*/ 0 w 5543293"/>
              <a:gd name="connsiteY0" fmla="*/ 1061884 h 1130710"/>
              <a:gd name="connsiteX1" fmla="*/ 51620 w 5543293"/>
              <a:gd name="connsiteY1" fmla="*/ 9833 h 1130710"/>
              <a:gd name="connsiteX2" fmla="*/ 4582190 w 5543293"/>
              <a:gd name="connsiteY2" fmla="*/ 0 h 1130710"/>
              <a:gd name="connsiteX3" fmla="*/ 5543293 w 5543293"/>
              <a:gd name="connsiteY3" fmla="*/ 1130710 h 1130710"/>
              <a:gd name="connsiteX4" fmla="*/ 0 w 5543293"/>
              <a:gd name="connsiteY4" fmla="*/ 1061884 h 1130710"/>
              <a:gd name="connsiteX0" fmla="*/ 0 w 5543293"/>
              <a:gd name="connsiteY0" fmla="*/ 1209367 h 1278193"/>
              <a:gd name="connsiteX1" fmla="*/ 51620 w 5543293"/>
              <a:gd name="connsiteY1" fmla="*/ 157316 h 1278193"/>
              <a:gd name="connsiteX2" fmla="*/ 4710009 w 5543293"/>
              <a:gd name="connsiteY2" fmla="*/ 0 h 1278193"/>
              <a:gd name="connsiteX3" fmla="*/ 5543293 w 5543293"/>
              <a:gd name="connsiteY3" fmla="*/ 1278193 h 1278193"/>
              <a:gd name="connsiteX4" fmla="*/ 0 w 5543293"/>
              <a:gd name="connsiteY4" fmla="*/ 1209367 h 1278193"/>
              <a:gd name="connsiteX0" fmla="*/ 0 w 5543293"/>
              <a:gd name="connsiteY0" fmla="*/ 1101212 h 1170038"/>
              <a:gd name="connsiteX1" fmla="*/ 51620 w 5543293"/>
              <a:gd name="connsiteY1" fmla="*/ 49161 h 1170038"/>
              <a:gd name="connsiteX2" fmla="*/ 4680512 w 5543293"/>
              <a:gd name="connsiteY2" fmla="*/ 0 h 1170038"/>
              <a:gd name="connsiteX3" fmla="*/ 5543293 w 5543293"/>
              <a:gd name="connsiteY3" fmla="*/ 1170038 h 1170038"/>
              <a:gd name="connsiteX4" fmla="*/ 0 w 5543293"/>
              <a:gd name="connsiteY4" fmla="*/ 1101212 h 1170038"/>
              <a:gd name="connsiteX0" fmla="*/ 15761 w 5491673"/>
              <a:gd name="connsiteY0" fmla="*/ 1112451 h 1170038"/>
              <a:gd name="connsiteX1" fmla="*/ 0 w 5491673"/>
              <a:gd name="connsiteY1" fmla="*/ 49161 h 1170038"/>
              <a:gd name="connsiteX2" fmla="*/ 4628892 w 5491673"/>
              <a:gd name="connsiteY2" fmla="*/ 0 h 1170038"/>
              <a:gd name="connsiteX3" fmla="*/ 5491673 w 5491673"/>
              <a:gd name="connsiteY3" fmla="*/ 1170038 h 1170038"/>
              <a:gd name="connsiteX4" fmla="*/ 15761 w 5491673"/>
              <a:gd name="connsiteY4" fmla="*/ 1112451 h 1170038"/>
              <a:gd name="connsiteX0" fmla="*/ 0 w 5475912"/>
              <a:gd name="connsiteY0" fmla="*/ 1112451 h 1170038"/>
              <a:gd name="connsiteX1" fmla="*/ 3491 w 5475912"/>
              <a:gd name="connsiteY1" fmla="*/ 60401 h 1170038"/>
              <a:gd name="connsiteX2" fmla="*/ 4613131 w 5475912"/>
              <a:gd name="connsiteY2" fmla="*/ 0 h 1170038"/>
              <a:gd name="connsiteX3" fmla="*/ 5475912 w 5475912"/>
              <a:gd name="connsiteY3" fmla="*/ 1170038 h 1170038"/>
              <a:gd name="connsiteX4" fmla="*/ 0 w 5475912"/>
              <a:gd name="connsiteY4" fmla="*/ 1112451 h 117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5912" h="1170038">
                <a:moveTo>
                  <a:pt x="0" y="1112451"/>
                </a:moveTo>
                <a:cubicBezTo>
                  <a:pt x="1164" y="761768"/>
                  <a:pt x="2327" y="411084"/>
                  <a:pt x="3491" y="60401"/>
                </a:cubicBezTo>
                <a:lnTo>
                  <a:pt x="4613131" y="0"/>
                </a:lnTo>
                <a:lnTo>
                  <a:pt x="5475912" y="1170038"/>
                </a:lnTo>
                <a:lnTo>
                  <a:pt x="0" y="1112451"/>
                </a:lnTo>
                <a:close/>
              </a:path>
            </a:pathLst>
          </a:custGeom>
          <a:solidFill>
            <a:schemeClr val="bg2"/>
          </a:solidFill>
        </p:spPr>
        <p:txBody>
          <a:bodyPr wrap="square" lIns="251999" tIns="180000" rIns="540000" bIns="180000" anchor="ctr"/>
          <a:lstStyle>
            <a:lvl1pPr marL="0" indent="0">
              <a:buNone/>
              <a:defRPr sz="2000" b="1">
                <a:solidFill>
                  <a:schemeClr val="tx2"/>
                </a:solidFill>
                <a:latin typeface="+mj-lt"/>
              </a:defRPr>
            </a:lvl1pPr>
          </a:lstStyle>
          <a:p>
            <a:pPr lvl="0"/>
            <a:r>
              <a:rPr lang="de-DE"/>
              <a:t> </a:t>
            </a:r>
          </a:p>
        </p:txBody>
      </p:sp>
      <p:cxnSp>
        <p:nvCxnSpPr>
          <p:cNvPr id="17" name="Straight Connector 16">
            <a:extLst>
              <a:ext uri="{FF2B5EF4-FFF2-40B4-BE49-F238E27FC236}">
                <a16:creationId xmlns:a16="http://schemas.microsoft.com/office/drawing/2014/main" id="{2677DA8F-A726-4543-9719-EF53B1BBD4FF}"/>
              </a:ext>
            </a:extLst>
          </p:cNvPr>
          <p:cNvCxnSpPr/>
          <p:nvPr userDrawn="1"/>
        </p:nvCxnSpPr>
        <p:spPr>
          <a:xfrm>
            <a:off x="7793196" y="4414940"/>
            <a:ext cx="0" cy="1735138"/>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Content Placeholder 5">
            <a:extLst>
              <a:ext uri="{FF2B5EF4-FFF2-40B4-BE49-F238E27FC236}">
                <a16:creationId xmlns:a16="http://schemas.microsoft.com/office/drawing/2014/main" id="{AEF9E6B6-D8D7-4949-A5D0-BA2F7F90737A}"/>
              </a:ext>
            </a:extLst>
          </p:cNvPr>
          <p:cNvSpPr>
            <a:spLocks noGrp="1"/>
          </p:cNvSpPr>
          <p:nvPr>
            <p:ph sz="quarter" idx="23" hasCustomPrompt="1"/>
          </p:nvPr>
        </p:nvSpPr>
        <p:spPr>
          <a:xfrm>
            <a:off x="2889296" y="2487065"/>
            <a:ext cx="6117614" cy="660285"/>
          </a:xfrm>
          <a:custGeom>
            <a:avLst/>
            <a:gdLst>
              <a:gd name="connsiteX0" fmla="*/ 0 w 5388435"/>
              <a:gd name="connsiteY0" fmla="*/ 914400 h 914400"/>
              <a:gd name="connsiteX1" fmla="*/ 228600 w 5388435"/>
              <a:gd name="connsiteY1" fmla="*/ 0 h 914400"/>
              <a:gd name="connsiteX2" fmla="*/ 5388435 w 5388435"/>
              <a:gd name="connsiteY2" fmla="*/ 0 h 914400"/>
              <a:gd name="connsiteX3" fmla="*/ 5159835 w 5388435"/>
              <a:gd name="connsiteY3" fmla="*/ 914400 h 914400"/>
              <a:gd name="connsiteX4" fmla="*/ 0 w 5388435"/>
              <a:gd name="connsiteY4" fmla="*/ 914400 h 914400"/>
              <a:gd name="connsiteX0" fmla="*/ 0 w 5425306"/>
              <a:gd name="connsiteY0" fmla="*/ 914400 h 2585884"/>
              <a:gd name="connsiteX1" fmla="*/ 228600 w 5425306"/>
              <a:gd name="connsiteY1" fmla="*/ 0 h 2585884"/>
              <a:gd name="connsiteX2" fmla="*/ 5388435 w 5425306"/>
              <a:gd name="connsiteY2" fmla="*/ 0 h 2585884"/>
              <a:gd name="connsiteX3" fmla="*/ 5425306 w 5425306"/>
              <a:gd name="connsiteY3" fmla="*/ 2585884 h 2585884"/>
              <a:gd name="connsiteX4" fmla="*/ 0 w 5425306"/>
              <a:gd name="connsiteY4" fmla="*/ 914400 h 2585884"/>
              <a:gd name="connsiteX0" fmla="*/ 0 w 5425306"/>
              <a:gd name="connsiteY0" fmla="*/ 914400 h 2585884"/>
              <a:gd name="connsiteX1" fmla="*/ 228600 w 5425306"/>
              <a:gd name="connsiteY1" fmla="*/ 0 h 2585884"/>
              <a:gd name="connsiteX2" fmla="*/ 4464203 w 5425306"/>
              <a:gd name="connsiteY2" fmla="*/ 1455174 h 2585884"/>
              <a:gd name="connsiteX3" fmla="*/ 5425306 w 5425306"/>
              <a:gd name="connsiteY3" fmla="*/ 2585884 h 2585884"/>
              <a:gd name="connsiteX4" fmla="*/ 0 w 5425306"/>
              <a:gd name="connsiteY4" fmla="*/ 914400 h 2585884"/>
              <a:gd name="connsiteX0" fmla="*/ 0 w 5543293"/>
              <a:gd name="connsiteY0" fmla="*/ 2517058 h 2585884"/>
              <a:gd name="connsiteX1" fmla="*/ 346587 w 5543293"/>
              <a:gd name="connsiteY1" fmla="*/ 0 h 2585884"/>
              <a:gd name="connsiteX2" fmla="*/ 4582190 w 5543293"/>
              <a:gd name="connsiteY2" fmla="*/ 1455174 h 2585884"/>
              <a:gd name="connsiteX3" fmla="*/ 5543293 w 5543293"/>
              <a:gd name="connsiteY3" fmla="*/ 2585884 h 2585884"/>
              <a:gd name="connsiteX4" fmla="*/ 0 w 5543293"/>
              <a:gd name="connsiteY4" fmla="*/ 2517058 h 2585884"/>
              <a:gd name="connsiteX0" fmla="*/ 0 w 5543293"/>
              <a:gd name="connsiteY0" fmla="*/ 1061884 h 1130710"/>
              <a:gd name="connsiteX1" fmla="*/ 51620 w 5543293"/>
              <a:gd name="connsiteY1" fmla="*/ 9833 h 1130710"/>
              <a:gd name="connsiteX2" fmla="*/ 4582190 w 5543293"/>
              <a:gd name="connsiteY2" fmla="*/ 0 h 1130710"/>
              <a:gd name="connsiteX3" fmla="*/ 5543293 w 5543293"/>
              <a:gd name="connsiteY3" fmla="*/ 1130710 h 1130710"/>
              <a:gd name="connsiteX4" fmla="*/ 0 w 5543293"/>
              <a:gd name="connsiteY4" fmla="*/ 1061884 h 1130710"/>
              <a:gd name="connsiteX0" fmla="*/ 0 w 5543293"/>
              <a:gd name="connsiteY0" fmla="*/ 1209367 h 1278193"/>
              <a:gd name="connsiteX1" fmla="*/ 51620 w 5543293"/>
              <a:gd name="connsiteY1" fmla="*/ 157316 h 1278193"/>
              <a:gd name="connsiteX2" fmla="*/ 4710009 w 5543293"/>
              <a:gd name="connsiteY2" fmla="*/ 0 h 1278193"/>
              <a:gd name="connsiteX3" fmla="*/ 5543293 w 5543293"/>
              <a:gd name="connsiteY3" fmla="*/ 1278193 h 1278193"/>
              <a:gd name="connsiteX4" fmla="*/ 0 w 5543293"/>
              <a:gd name="connsiteY4" fmla="*/ 1209367 h 1278193"/>
              <a:gd name="connsiteX0" fmla="*/ 0 w 5543293"/>
              <a:gd name="connsiteY0" fmla="*/ 1052051 h 1120877"/>
              <a:gd name="connsiteX1" fmla="*/ 51620 w 5543293"/>
              <a:gd name="connsiteY1" fmla="*/ 0 h 1120877"/>
              <a:gd name="connsiteX2" fmla="*/ 4778835 w 5543293"/>
              <a:gd name="connsiteY2" fmla="*/ 39329 h 1120877"/>
              <a:gd name="connsiteX3" fmla="*/ 5543293 w 5543293"/>
              <a:gd name="connsiteY3" fmla="*/ 1120877 h 1120877"/>
              <a:gd name="connsiteX4" fmla="*/ 0 w 5543293"/>
              <a:gd name="connsiteY4" fmla="*/ 1052051 h 1120877"/>
              <a:gd name="connsiteX0" fmla="*/ 0 w 5258157"/>
              <a:gd name="connsiteY0" fmla="*/ 1052051 h 1052051"/>
              <a:gd name="connsiteX1" fmla="*/ 51620 w 5258157"/>
              <a:gd name="connsiteY1" fmla="*/ 0 h 1052051"/>
              <a:gd name="connsiteX2" fmla="*/ 4778835 w 5258157"/>
              <a:gd name="connsiteY2" fmla="*/ 39329 h 1052051"/>
              <a:gd name="connsiteX3" fmla="*/ 5258157 w 5258157"/>
              <a:gd name="connsiteY3" fmla="*/ 875071 h 1052051"/>
              <a:gd name="connsiteX4" fmla="*/ 0 w 5258157"/>
              <a:gd name="connsiteY4" fmla="*/ 1052051 h 1052051"/>
              <a:gd name="connsiteX0" fmla="*/ 17206 w 5206537"/>
              <a:gd name="connsiteY0" fmla="*/ 894735 h 894735"/>
              <a:gd name="connsiteX1" fmla="*/ 0 w 5206537"/>
              <a:gd name="connsiteY1" fmla="*/ 0 h 894735"/>
              <a:gd name="connsiteX2" fmla="*/ 4727215 w 5206537"/>
              <a:gd name="connsiteY2" fmla="*/ 39329 h 894735"/>
              <a:gd name="connsiteX3" fmla="*/ 5206537 w 5206537"/>
              <a:gd name="connsiteY3" fmla="*/ 875071 h 894735"/>
              <a:gd name="connsiteX4" fmla="*/ 17206 w 5206537"/>
              <a:gd name="connsiteY4" fmla="*/ 894735 h 894735"/>
              <a:gd name="connsiteX0" fmla="*/ 66367 w 5255698"/>
              <a:gd name="connsiteY0" fmla="*/ 875070 h 875070"/>
              <a:gd name="connsiteX1" fmla="*/ 0 w 5255698"/>
              <a:gd name="connsiteY1" fmla="*/ 0 h 875070"/>
              <a:gd name="connsiteX2" fmla="*/ 4776376 w 5255698"/>
              <a:gd name="connsiteY2" fmla="*/ 19664 h 875070"/>
              <a:gd name="connsiteX3" fmla="*/ 5255698 w 5255698"/>
              <a:gd name="connsiteY3" fmla="*/ 855406 h 875070"/>
              <a:gd name="connsiteX4" fmla="*/ 66367 w 5255698"/>
              <a:gd name="connsiteY4" fmla="*/ 875070 h 875070"/>
              <a:gd name="connsiteX0" fmla="*/ 17205 w 5206536"/>
              <a:gd name="connsiteY0" fmla="*/ 904567 h 904567"/>
              <a:gd name="connsiteX1" fmla="*/ 0 w 5206536"/>
              <a:gd name="connsiteY1" fmla="*/ 0 h 904567"/>
              <a:gd name="connsiteX2" fmla="*/ 4727214 w 5206536"/>
              <a:gd name="connsiteY2" fmla="*/ 49161 h 904567"/>
              <a:gd name="connsiteX3" fmla="*/ 5206536 w 5206536"/>
              <a:gd name="connsiteY3" fmla="*/ 884903 h 904567"/>
              <a:gd name="connsiteX4" fmla="*/ 17205 w 5206536"/>
              <a:gd name="connsiteY4" fmla="*/ 904567 h 904567"/>
              <a:gd name="connsiteX0" fmla="*/ 0 w 5189331"/>
              <a:gd name="connsiteY0" fmla="*/ 855406 h 855406"/>
              <a:gd name="connsiteX1" fmla="*/ 22124 w 5189331"/>
              <a:gd name="connsiteY1" fmla="*/ 19665 h 855406"/>
              <a:gd name="connsiteX2" fmla="*/ 4710009 w 5189331"/>
              <a:gd name="connsiteY2" fmla="*/ 0 h 855406"/>
              <a:gd name="connsiteX3" fmla="*/ 5189331 w 5189331"/>
              <a:gd name="connsiteY3" fmla="*/ 835742 h 855406"/>
              <a:gd name="connsiteX4" fmla="*/ 0 w 5189331"/>
              <a:gd name="connsiteY4" fmla="*/ 855406 h 855406"/>
              <a:gd name="connsiteX0" fmla="*/ 587476 w 5167207"/>
              <a:gd name="connsiteY0" fmla="*/ 931475 h 931475"/>
              <a:gd name="connsiteX1" fmla="*/ 0 w 5167207"/>
              <a:gd name="connsiteY1" fmla="*/ 19665 h 931475"/>
              <a:gd name="connsiteX2" fmla="*/ 4687885 w 5167207"/>
              <a:gd name="connsiteY2" fmla="*/ 0 h 931475"/>
              <a:gd name="connsiteX3" fmla="*/ 5167207 w 5167207"/>
              <a:gd name="connsiteY3" fmla="*/ 835742 h 931475"/>
              <a:gd name="connsiteX4" fmla="*/ 587476 w 5167207"/>
              <a:gd name="connsiteY4" fmla="*/ 931475 h 931475"/>
              <a:gd name="connsiteX0" fmla="*/ 361334 w 4941065"/>
              <a:gd name="connsiteY0" fmla="*/ 955279 h 955279"/>
              <a:gd name="connsiteX1" fmla="*/ 0 w 4941065"/>
              <a:gd name="connsiteY1" fmla="*/ 0 h 955279"/>
              <a:gd name="connsiteX2" fmla="*/ 4461743 w 4941065"/>
              <a:gd name="connsiteY2" fmla="*/ 23804 h 955279"/>
              <a:gd name="connsiteX3" fmla="*/ 4941065 w 4941065"/>
              <a:gd name="connsiteY3" fmla="*/ 859546 h 955279"/>
              <a:gd name="connsiteX4" fmla="*/ 361334 w 4941065"/>
              <a:gd name="connsiteY4" fmla="*/ 955279 h 955279"/>
              <a:gd name="connsiteX0" fmla="*/ 361334 w 4970561"/>
              <a:gd name="connsiteY0" fmla="*/ 955279 h 968218"/>
              <a:gd name="connsiteX1" fmla="*/ 0 w 4970561"/>
              <a:gd name="connsiteY1" fmla="*/ 0 h 968218"/>
              <a:gd name="connsiteX2" fmla="*/ 4461743 w 4970561"/>
              <a:gd name="connsiteY2" fmla="*/ 23804 h 968218"/>
              <a:gd name="connsiteX3" fmla="*/ 4970561 w 4970561"/>
              <a:gd name="connsiteY3" fmla="*/ 968218 h 968218"/>
              <a:gd name="connsiteX4" fmla="*/ 361334 w 4970561"/>
              <a:gd name="connsiteY4" fmla="*/ 955279 h 968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0561" h="968218">
                <a:moveTo>
                  <a:pt x="361334" y="955279"/>
                </a:moveTo>
                <a:lnTo>
                  <a:pt x="0" y="0"/>
                </a:lnTo>
                <a:lnTo>
                  <a:pt x="4461743" y="23804"/>
                </a:lnTo>
                <a:lnTo>
                  <a:pt x="4970561" y="968218"/>
                </a:lnTo>
                <a:lnTo>
                  <a:pt x="361334" y="955279"/>
                </a:lnTo>
                <a:close/>
              </a:path>
            </a:pathLst>
          </a:custGeom>
          <a:gradFill>
            <a:gsLst>
              <a:gs pos="0">
                <a:schemeClr val="tx2"/>
              </a:gs>
              <a:gs pos="100000">
                <a:schemeClr val="tx2">
                  <a:alpha val="70000"/>
                </a:schemeClr>
              </a:gs>
            </a:gsLst>
            <a:lin ang="21594000" scaled="0"/>
          </a:gradFill>
        </p:spPr>
        <p:txBody>
          <a:bodyPr lIns="360000" tIns="180000" rIns="432000" bIns="180000" anchor="ctr"/>
          <a:lstStyle>
            <a:lvl1pPr marL="0" indent="0" algn="ctr">
              <a:buNone/>
              <a:defRPr sz="1400" b="1">
                <a:solidFill>
                  <a:schemeClr val="bg1"/>
                </a:solidFill>
                <a:latin typeface="+mj-lt"/>
              </a:defRPr>
            </a:lvl1pPr>
          </a:lstStyle>
          <a:p>
            <a:pPr lvl="0"/>
            <a:r>
              <a:rPr lang="de-DE"/>
              <a:t> </a:t>
            </a:r>
          </a:p>
        </p:txBody>
      </p:sp>
      <p:sp>
        <p:nvSpPr>
          <p:cNvPr id="16" name="Text Placeholder 7">
            <a:extLst>
              <a:ext uri="{FF2B5EF4-FFF2-40B4-BE49-F238E27FC236}">
                <a16:creationId xmlns:a16="http://schemas.microsoft.com/office/drawing/2014/main" id="{EE0F126E-675D-EA43-B228-3771E3E5094D}"/>
              </a:ext>
            </a:extLst>
          </p:cNvPr>
          <p:cNvSpPr>
            <a:spLocks noGrp="1"/>
          </p:cNvSpPr>
          <p:nvPr>
            <p:ph type="body" sz="quarter" idx="24" hasCustomPrompt="1"/>
          </p:nvPr>
        </p:nvSpPr>
        <p:spPr>
          <a:xfrm>
            <a:off x="7860814" y="4414943"/>
            <a:ext cx="3884688" cy="1441111"/>
          </a:xfrm>
          <a:prstGeom prst="rect">
            <a:avLst/>
          </a:prstGeom>
        </p:spPr>
        <p:txBody>
          <a:bodyPr/>
          <a:lstStyle>
            <a:lvl1pPr marL="0" indent="0">
              <a:buNone/>
              <a:defRPr sz="1200" b="0" i="0"/>
            </a:lvl1pPr>
          </a:lstStyle>
          <a:p>
            <a:pPr lvl="0"/>
            <a:r>
              <a:rPr lang="de-DE" b="0"/>
              <a:t>Leo Löwe | Projektleiter</a:t>
            </a:r>
          </a:p>
        </p:txBody>
      </p:sp>
      <p:sp>
        <p:nvSpPr>
          <p:cNvPr id="26" name="Textplatzhalter 6">
            <a:extLst>
              <a:ext uri="{FF2B5EF4-FFF2-40B4-BE49-F238E27FC236}">
                <a16:creationId xmlns:a16="http://schemas.microsoft.com/office/drawing/2014/main" id="{61BF5F3A-28B0-414D-8A6E-3AE29CFDA21F}"/>
              </a:ext>
            </a:extLst>
          </p:cNvPr>
          <p:cNvSpPr>
            <a:spLocks noGrp="1"/>
          </p:cNvSpPr>
          <p:nvPr>
            <p:ph type="body" sz="quarter" idx="29" hasCustomPrompt="1"/>
          </p:nvPr>
        </p:nvSpPr>
        <p:spPr>
          <a:xfrm>
            <a:off x="4353975" y="2714998"/>
            <a:ext cx="3360215" cy="286232"/>
          </a:xfrm>
        </p:spPr>
        <p:txBody>
          <a:bodyPr wrap="none" anchor="ctr">
            <a:noAutofit/>
          </a:bodyPr>
          <a:lstStyle>
            <a:lvl1pPr>
              <a:defRPr kumimoji="0" lang="de-DE" sz="1400" b="1" i="0" u="none" strike="noStrike" cap="none" spc="0" normalizeH="0" baseline="0" dirty="0">
                <a:ln>
                  <a:noFill/>
                </a:ln>
                <a:solidFill>
                  <a:srgbClr val="FFFFFF"/>
                </a:solidFill>
                <a:effectLst/>
                <a:uLnTx/>
                <a:uFillTx/>
                <a:latin typeface="Verdana"/>
              </a:defRPr>
            </a:lvl1pPr>
          </a:lstStyle>
          <a:p>
            <a:pPr marL="0" marR="0" lvl="0" indent="0" algn="ctr" fontAlgn="auto">
              <a:spcAft>
                <a:spcPts val="0"/>
              </a:spcAft>
              <a:buClr>
                <a:srgbClr val="993333"/>
              </a:buClr>
              <a:buSzTx/>
              <a:buFontTx/>
              <a:buNone/>
              <a:tabLst/>
            </a:pPr>
            <a:r>
              <a:rPr lang="de-DE"/>
              <a:t> </a:t>
            </a:r>
          </a:p>
        </p:txBody>
      </p:sp>
      <p:sp>
        <p:nvSpPr>
          <p:cNvPr id="30" name="Textplatzhalter 28">
            <a:extLst>
              <a:ext uri="{FF2B5EF4-FFF2-40B4-BE49-F238E27FC236}">
                <a16:creationId xmlns:a16="http://schemas.microsoft.com/office/drawing/2014/main" id="{AC8DE7A9-AA16-43B3-9049-5A2466612F38}"/>
              </a:ext>
            </a:extLst>
          </p:cNvPr>
          <p:cNvSpPr>
            <a:spLocks noGrp="1"/>
          </p:cNvSpPr>
          <p:nvPr>
            <p:ph type="body" sz="quarter" idx="30" hasCustomPrompt="1"/>
          </p:nvPr>
        </p:nvSpPr>
        <p:spPr>
          <a:xfrm>
            <a:off x="561110" y="1595621"/>
            <a:ext cx="5881254" cy="1012614"/>
          </a:xfrm>
          <a:noFill/>
        </p:spPr>
        <p:txBody>
          <a:bodyPr wrap="square" rtlCol="0" anchor="ctr">
            <a:noAutofit/>
          </a:bodyPr>
          <a:lstStyle>
            <a:lvl1pPr>
              <a:buFontTx/>
              <a:buNone/>
              <a:defRPr kumimoji="0" lang="de-DE" sz="2000" b="1" i="0" u="none" strike="noStrike" cap="none" spc="0" normalizeH="0" baseline="0" dirty="0" smtClean="0">
                <a:ln>
                  <a:noFill/>
                </a:ln>
                <a:solidFill>
                  <a:srgbClr val="993333"/>
                </a:solidFill>
                <a:effectLst/>
                <a:uLnTx/>
                <a:uFillTx/>
              </a:defRPr>
            </a:lvl1pPr>
          </a:lstStyle>
          <a:p>
            <a:pPr marL="0" marR="0" lvl="0" indent="0" defTabSz="914400" fontAlgn="auto">
              <a:lnSpc>
                <a:spcPct val="100000"/>
              </a:lnSpc>
              <a:spcBef>
                <a:spcPts val="0"/>
              </a:spcBef>
              <a:spcAft>
                <a:spcPts val="0"/>
              </a:spcAft>
              <a:buClr>
                <a:srgbClr val="E6E6E6"/>
              </a:buClr>
              <a:buSzTx/>
              <a:buFontTx/>
              <a:buNone/>
              <a:tabLst/>
            </a:pPr>
            <a:r>
              <a:rPr lang="de-DE"/>
              <a:t>[Projekttitel]</a:t>
            </a:r>
          </a:p>
        </p:txBody>
      </p:sp>
      <p:sp>
        <p:nvSpPr>
          <p:cNvPr id="27" name="Bildplatzhalter 26">
            <a:extLst>
              <a:ext uri="{FF2B5EF4-FFF2-40B4-BE49-F238E27FC236}">
                <a16:creationId xmlns:a16="http://schemas.microsoft.com/office/drawing/2014/main" id="{DFBF9A59-BC32-4043-BE77-930B671B2AF3}"/>
              </a:ext>
            </a:extLst>
          </p:cNvPr>
          <p:cNvSpPr>
            <a:spLocks noGrp="1"/>
          </p:cNvSpPr>
          <p:nvPr>
            <p:ph type="pic" sz="quarter" idx="42" hasCustomPrompt="1"/>
          </p:nvPr>
        </p:nvSpPr>
        <p:spPr>
          <a:xfrm>
            <a:off x="5086521" y="2569420"/>
            <a:ext cx="1519068" cy="512638"/>
          </a:xfrm>
          <a:blipFill dpi="0" rotWithShape="1">
            <a:blip r:embed="rId7" cstate="print">
              <a:extLst>
                <a:ext uri="{28A0092B-C50C-407E-A947-70E740481C1C}">
                  <a14:useLocalDpi xmlns:a14="http://schemas.microsoft.com/office/drawing/2010/main" val="0"/>
                </a:ext>
              </a:extLst>
            </a:blip>
            <a:srcRect/>
            <a:stretch>
              <a:fillRect/>
            </a:stretch>
          </a:blipFill>
        </p:spPr>
        <p:txBody>
          <a:bodyPr/>
          <a:lstStyle>
            <a:lvl1pPr marL="0" indent="0">
              <a:buNone/>
              <a:defRPr/>
            </a:lvl1pPr>
          </a:lstStyle>
          <a:p>
            <a:r>
              <a:rPr lang="de-DE"/>
              <a:t> </a:t>
            </a:r>
          </a:p>
        </p:txBody>
      </p:sp>
      <p:sp>
        <p:nvSpPr>
          <p:cNvPr id="18" name="Medienplatzhalter 13">
            <a:extLst>
              <a:ext uri="{FF2B5EF4-FFF2-40B4-BE49-F238E27FC236}">
                <a16:creationId xmlns:a16="http://schemas.microsoft.com/office/drawing/2014/main" id="{4EE0DC06-4359-407C-805F-1A3073921C23}"/>
              </a:ext>
            </a:extLst>
          </p:cNvPr>
          <p:cNvSpPr>
            <a:spLocks noGrp="1"/>
          </p:cNvSpPr>
          <p:nvPr>
            <p:ph type="media" sz="quarter" idx="41" hasCustomPrompt="1"/>
          </p:nvPr>
        </p:nvSpPr>
        <p:spPr>
          <a:xfrm>
            <a:off x="752340" y="4625665"/>
            <a:ext cx="1789826" cy="1524410"/>
          </a:xfrm>
          <a:blipFill dpi="0" rotWithShape="1">
            <a:blip r:embed="rId8" cstate="print">
              <a:extLst>
                <a:ext uri="{28A0092B-C50C-407E-A947-70E740481C1C}">
                  <a14:useLocalDpi xmlns:a14="http://schemas.microsoft.com/office/drawing/2010/main" val="0"/>
                </a:ext>
              </a:extLst>
            </a:blip>
            <a:srcRect/>
            <a:stretch>
              <a:fillRect/>
            </a:stretch>
          </a:blipFill>
        </p:spPr>
        <p:txBody>
          <a:bodyPr anchor="ctr">
            <a:normAutofit/>
          </a:bodyPr>
          <a:lstStyle>
            <a:lvl1pPr marL="0" marR="0" indent="0" algn="ctr" defTabSz="914423" rtl="0" eaLnBrk="1" fontAlgn="auto" latinLnBrk="0" hangingPunct="1">
              <a:lnSpc>
                <a:spcPct val="90000"/>
              </a:lnSpc>
              <a:spcBef>
                <a:spcPts val="1000"/>
              </a:spcBef>
              <a:spcAft>
                <a:spcPts val="0"/>
              </a:spcAft>
              <a:buClr>
                <a:schemeClr val="tx2"/>
              </a:buClr>
              <a:buSzTx/>
              <a:buFont typeface="Wingdings" pitchFamily="2" charset="2"/>
              <a:buNone/>
              <a:tabLst/>
              <a:defRPr sz="1200" b="1">
                <a:highlight>
                  <a:srgbClr val="FFFF00"/>
                </a:highlight>
              </a:defRPr>
            </a:lvl1pPr>
          </a:lstStyle>
          <a:p>
            <a:pPr marL="0" marR="0" lvl="0" indent="0" algn="l" defTabSz="914423" rtl="0" eaLnBrk="1" fontAlgn="auto" latinLnBrk="0" hangingPunct="1">
              <a:lnSpc>
                <a:spcPct val="90000"/>
              </a:lnSpc>
              <a:spcBef>
                <a:spcPts val="1000"/>
              </a:spcBef>
              <a:spcAft>
                <a:spcPts val="0"/>
              </a:spcAft>
              <a:buClr>
                <a:schemeClr val="tx2"/>
              </a:buClr>
              <a:buSzTx/>
              <a:buFont typeface="Wingdings" pitchFamily="2" charset="2"/>
              <a:buNone/>
              <a:tabLst/>
              <a:defRPr/>
            </a:pPr>
            <a:r>
              <a:rPr lang="en-GB"/>
              <a:t>Logo </a:t>
            </a:r>
            <a:r>
              <a:rPr lang="en-GB" err="1"/>
              <a:t>Platzhalter</a:t>
            </a:r>
            <a:endParaRPr lang="en-GB"/>
          </a:p>
        </p:txBody>
      </p:sp>
      <p:sp>
        <p:nvSpPr>
          <p:cNvPr id="20" name="Text Placeholder 7">
            <a:extLst>
              <a:ext uri="{FF2B5EF4-FFF2-40B4-BE49-F238E27FC236}">
                <a16:creationId xmlns:a16="http://schemas.microsoft.com/office/drawing/2014/main" id="{3F7AEBA3-E470-4B30-A80E-C72B98E86A85}"/>
              </a:ext>
            </a:extLst>
          </p:cNvPr>
          <p:cNvSpPr>
            <a:spLocks noGrp="1"/>
          </p:cNvSpPr>
          <p:nvPr>
            <p:ph type="body" sz="quarter" idx="26" hasCustomPrompt="1"/>
          </p:nvPr>
        </p:nvSpPr>
        <p:spPr>
          <a:xfrm>
            <a:off x="7860814" y="5894868"/>
            <a:ext cx="3884688" cy="255207"/>
          </a:xfrm>
          <a:prstGeom prst="rect">
            <a:avLst/>
          </a:prstGeom>
        </p:spPr>
        <p:txBody>
          <a:bodyPr/>
          <a:lstStyle>
            <a:lvl1pPr marL="0" indent="0">
              <a:lnSpc>
                <a:spcPct val="100000"/>
              </a:lnSpc>
              <a:spcBef>
                <a:spcPts val="0"/>
              </a:spcBef>
              <a:buNone/>
              <a:defRPr sz="1200" b="0" i="0"/>
            </a:lvl1pPr>
          </a:lstStyle>
          <a:p>
            <a:pPr lvl="0"/>
            <a:r>
              <a:rPr lang="de-DE"/>
              <a:t>Mittwoch, 1. Dezember 2025</a:t>
            </a:r>
          </a:p>
        </p:txBody>
      </p:sp>
    </p:spTree>
    <p:extLst>
      <p:ext uri="{BB962C8B-B14F-4D97-AF65-F5344CB8AC3E}">
        <p14:creationId xmlns:p14="http://schemas.microsoft.com/office/powerpoint/2010/main" val="222020920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2908">
          <p15:clr>
            <a:srgbClr val="FBAE40"/>
          </p15:clr>
        </p15:guide>
        <p15:guide id="3" orient="horz" pos="386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eamvorstellung_4/4">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3421882726"/>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28" name="Freihandform: Form 26">
            <a:extLst>
              <a:ext uri="{FF2B5EF4-FFF2-40B4-BE49-F238E27FC236}">
                <a16:creationId xmlns:a16="http://schemas.microsoft.com/office/drawing/2014/main" id="{F9E3E8BF-582B-AB40-B1F0-F24D797F9971}"/>
              </a:ext>
            </a:extLst>
          </p:cNvPr>
          <p:cNvSpPr/>
          <p:nvPr userDrawn="1"/>
        </p:nvSpPr>
        <p:spPr>
          <a:xfrm>
            <a:off x="5916103" y="1395288"/>
            <a:ext cx="4809650" cy="2229228"/>
          </a:xfrm>
          <a:custGeom>
            <a:avLst/>
            <a:gdLst>
              <a:gd name="connsiteX0" fmla="*/ 4003925 w 4013865"/>
              <a:gd name="connsiteY0" fmla="*/ 0 h 1961937"/>
              <a:gd name="connsiteX1" fmla="*/ 4013865 w 4013865"/>
              <a:gd name="connsiteY1" fmla="*/ 0 h 1961937"/>
              <a:gd name="connsiteX2" fmla="*/ 4003925 w 4013865"/>
              <a:gd name="connsiteY2" fmla="*/ 133382 h 1961937"/>
              <a:gd name="connsiteX3" fmla="*/ 309444 w 4013865"/>
              <a:gd name="connsiteY3" fmla="*/ 0 h 1961937"/>
              <a:gd name="connsiteX4" fmla="*/ 3664101 w 4013865"/>
              <a:gd name="connsiteY4" fmla="*/ 0 h 1961937"/>
              <a:gd name="connsiteX5" fmla="*/ 3570036 w 4013865"/>
              <a:gd name="connsiteY5" fmla="*/ 1961937 h 1961937"/>
              <a:gd name="connsiteX6" fmla="*/ 0 w 4013865"/>
              <a:gd name="connsiteY6" fmla="*/ 1961937 h 19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3865" h="1961937">
                <a:moveTo>
                  <a:pt x="4003925" y="0"/>
                </a:moveTo>
                <a:lnTo>
                  <a:pt x="4013865" y="0"/>
                </a:lnTo>
                <a:lnTo>
                  <a:pt x="4003925" y="133382"/>
                </a:lnTo>
                <a:close/>
                <a:moveTo>
                  <a:pt x="309444" y="0"/>
                </a:moveTo>
                <a:lnTo>
                  <a:pt x="3664101" y="0"/>
                </a:lnTo>
                <a:lnTo>
                  <a:pt x="3570036" y="1961937"/>
                </a:lnTo>
                <a:lnTo>
                  <a:pt x="0" y="1961937"/>
                </a:lnTo>
                <a:close/>
              </a:path>
            </a:pathLst>
          </a:custGeom>
          <a:solidFill>
            <a:schemeClr val="bg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7" name="Textplatzhalter 48">
            <a:extLst>
              <a:ext uri="{FF2B5EF4-FFF2-40B4-BE49-F238E27FC236}">
                <a16:creationId xmlns:a16="http://schemas.microsoft.com/office/drawing/2014/main" id="{91C7380C-F63A-534C-A3CF-A831AEABB637}"/>
              </a:ext>
            </a:extLst>
          </p:cNvPr>
          <p:cNvSpPr>
            <a:spLocks noGrp="1"/>
          </p:cNvSpPr>
          <p:nvPr>
            <p:ph type="body" sz="quarter" idx="24" hasCustomPrompt="1"/>
          </p:nvPr>
        </p:nvSpPr>
        <p:spPr>
          <a:xfrm>
            <a:off x="6420058" y="1552564"/>
            <a:ext cx="3306215" cy="253569"/>
          </a:xfrm>
        </p:spPr>
        <p:txBody>
          <a:bodyPr lIns="36000" rIns="36000">
            <a:noAutofit/>
          </a:bodyPr>
          <a:lstStyle>
            <a:lvl1pPr marL="0" indent="0">
              <a:buNone/>
              <a:defRPr sz="1600" b="1">
                <a:solidFill>
                  <a:schemeClr val="tx2"/>
                </a:solidFill>
                <a:latin typeface="+mn-lt"/>
                <a:cs typeface="Assistant" panose="00000500000000000000" pitchFamily="2" charset="-79"/>
              </a:defRPr>
            </a:lvl1pPr>
          </a:lstStyle>
          <a:p>
            <a:pPr lvl="0"/>
            <a:r>
              <a:rPr lang="de-DE"/>
              <a:t>Vorname Nachname</a:t>
            </a:r>
          </a:p>
        </p:txBody>
      </p:sp>
      <p:sp>
        <p:nvSpPr>
          <p:cNvPr id="19" name="Textplatzhalter 48">
            <a:extLst>
              <a:ext uri="{FF2B5EF4-FFF2-40B4-BE49-F238E27FC236}">
                <a16:creationId xmlns:a16="http://schemas.microsoft.com/office/drawing/2014/main" id="{96797449-327B-3147-AD73-AD0862223C31}"/>
              </a:ext>
            </a:extLst>
          </p:cNvPr>
          <p:cNvSpPr>
            <a:spLocks noGrp="1"/>
          </p:cNvSpPr>
          <p:nvPr>
            <p:ph type="body" sz="quarter" idx="25" hasCustomPrompt="1"/>
          </p:nvPr>
        </p:nvSpPr>
        <p:spPr>
          <a:xfrm>
            <a:off x="6420058" y="2105496"/>
            <a:ext cx="3209964" cy="1411820"/>
          </a:xfrm>
        </p:spPr>
        <p:txBody>
          <a:bodyPr lIns="36000" rIns="36000">
            <a:noAutofit/>
          </a:bodyPr>
          <a:lstStyle>
            <a:lvl1pPr marL="0" indent="0">
              <a:lnSpc>
                <a:spcPct val="100000"/>
              </a:lnSpc>
              <a:spcBef>
                <a:spcPts val="0"/>
              </a:spcBef>
              <a:buNone/>
              <a:defRPr sz="1100" b="0">
                <a:solidFill>
                  <a:schemeClr val="tx1"/>
                </a:solidFill>
                <a:latin typeface="+mn-lt"/>
                <a:cs typeface="Assistant" panose="00000500000000000000" pitchFamily="2" charset="-79"/>
              </a:defRPr>
            </a:lvl1pPr>
          </a:lstStyle>
          <a:p>
            <a:pPr lvl="0"/>
            <a:r>
              <a:rPr lang="de-DE" err="1"/>
              <a:t>B.Sc</a:t>
            </a:r>
            <a:r>
              <a:rPr lang="de-DE"/>
              <a:t>. Aktueller Studiengang  </a:t>
            </a:r>
          </a:p>
          <a:p>
            <a:pPr lvl="0"/>
            <a:r>
              <a:rPr lang="de-DE"/>
              <a:t>Schwerpunkt/</a:t>
            </a:r>
            <a:r>
              <a:rPr lang="de-DE" err="1"/>
              <a:t>e</a:t>
            </a:r>
            <a:r>
              <a:rPr lang="de-DE"/>
              <a:t>: </a:t>
            </a:r>
            <a:r>
              <a:rPr lang="de-DE" err="1"/>
              <a:t>Empirical</a:t>
            </a:r>
            <a:r>
              <a:rPr lang="de-DE"/>
              <a:t> Economics</a:t>
            </a:r>
          </a:p>
          <a:p>
            <a:pPr lvl="0"/>
            <a:endParaRPr lang="de-DE"/>
          </a:p>
          <a:p>
            <a:pPr lvl="0"/>
            <a:r>
              <a:rPr lang="de-DE" err="1"/>
              <a:t>B.Sc</a:t>
            </a:r>
            <a:r>
              <a:rPr lang="de-DE"/>
              <a:t>. Zweiter Studiengang</a:t>
            </a:r>
          </a:p>
        </p:txBody>
      </p:sp>
      <p:sp>
        <p:nvSpPr>
          <p:cNvPr id="20" name="Bildplatzhalter 38">
            <a:extLst>
              <a:ext uri="{FF2B5EF4-FFF2-40B4-BE49-F238E27FC236}">
                <a16:creationId xmlns:a16="http://schemas.microsoft.com/office/drawing/2014/main" id="{0B651C05-09BA-6F4E-A876-46476E18A031}"/>
              </a:ext>
            </a:extLst>
          </p:cNvPr>
          <p:cNvSpPr>
            <a:spLocks noGrp="1" noChangeAspect="1"/>
          </p:cNvSpPr>
          <p:nvPr>
            <p:ph type="pic" sz="quarter" idx="13" hasCustomPrompt="1"/>
          </p:nvPr>
        </p:nvSpPr>
        <p:spPr>
          <a:xfrm>
            <a:off x="9530256" y="1392086"/>
            <a:ext cx="2215385" cy="223243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a:solidFill>
                  <a:schemeClr val="tx2"/>
                </a:solidFill>
                <a:highlight>
                  <a:srgbClr val="FFFF00"/>
                </a:highlight>
                <a:latin typeface="+mn-lt"/>
              </a:defRPr>
            </a:lvl1pPr>
          </a:lstStyle>
          <a:p>
            <a:r>
              <a:rPr lang="de-DE"/>
              <a:t>Bild (Projekt- </a:t>
            </a:r>
            <a:r>
              <a:rPr lang="de-DE" err="1"/>
              <a:t>mitglied</a:t>
            </a:r>
            <a:r>
              <a:rPr lang="de-DE"/>
              <a:t>)</a:t>
            </a:r>
          </a:p>
          <a:p>
            <a:r>
              <a:rPr lang="de-DE"/>
              <a:t>Transparenz auf 0% stellen</a:t>
            </a:r>
          </a:p>
        </p:txBody>
      </p:sp>
      <p:sp>
        <p:nvSpPr>
          <p:cNvPr id="27" name="Parallelogramm 21">
            <a:extLst>
              <a:ext uri="{FF2B5EF4-FFF2-40B4-BE49-F238E27FC236}">
                <a16:creationId xmlns:a16="http://schemas.microsoft.com/office/drawing/2014/main" id="{3C02F054-1229-6D43-976B-E0072B04715F}"/>
              </a:ext>
            </a:extLst>
          </p:cNvPr>
          <p:cNvSpPr>
            <a:spLocks noChangeAspect="1"/>
          </p:cNvSpPr>
          <p:nvPr userDrawn="1"/>
        </p:nvSpPr>
        <p:spPr>
          <a:xfrm>
            <a:off x="5905682" y="1388240"/>
            <a:ext cx="414428" cy="2229228"/>
          </a:xfrm>
          <a:prstGeom prst="parallelogram">
            <a:avLst>
              <a:gd name="adj" fmla="val 8680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32" name="Textplatzhalter 48">
            <a:extLst>
              <a:ext uri="{FF2B5EF4-FFF2-40B4-BE49-F238E27FC236}">
                <a16:creationId xmlns:a16="http://schemas.microsoft.com/office/drawing/2014/main" id="{A87E0010-8A70-AE4E-AAE6-533ED0A6AC66}"/>
              </a:ext>
            </a:extLst>
          </p:cNvPr>
          <p:cNvSpPr>
            <a:spLocks noGrp="1"/>
          </p:cNvSpPr>
          <p:nvPr userDrawn="1">
            <p:ph type="body" sz="quarter" idx="31" hasCustomPrompt="1"/>
          </p:nvPr>
        </p:nvSpPr>
        <p:spPr>
          <a:xfrm>
            <a:off x="6420058" y="1822795"/>
            <a:ext cx="3306214" cy="187270"/>
          </a:xfrm>
        </p:spPr>
        <p:txBody>
          <a:bodyPr lIns="36000" tIns="0" rIns="36000" bIns="0">
            <a:normAutofit/>
          </a:bodyPr>
          <a:lstStyle>
            <a:lvl1pPr marL="0" indent="0">
              <a:lnSpc>
                <a:spcPct val="100000"/>
              </a:lnSpc>
              <a:spcBef>
                <a:spcPts val="0"/>
              </a:spcBef>
              <a:buNone/>
              <a:defRPr sz="1100" b="0" i="1">
                <a:solidFill>
                  <a:schemeClr val="tx1"/>
                </a:solidFill>
                <a:latin typeface="+mn-lt"/>
                <a:cs typeface="Assistant" panose="00000500000000000000" pitchFamily="2" charset="-79"/>
              </a:defRPr>
            </a:lvl1pPr>
          </a:lstStyle>
          <a:p>
            <a:pPr lvl="0"/>
            <a:r>
              <a:rPr lang="de-DE"/>
              <a:t>Projektmitglied</a:t>
            </a:r>
          </a:p>
        </p:txBody>
      </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8" name="Content Placeholder 6">
            <a:extLst>
              <a:ext uri="{FF2B5EF4-FFF2-40B4-BE49-F238E27FC236}">
                <a16:creationId xmlns:a16="http://schemas.microsoft.com/office/drawing/2014/main" id="{98E014F5-2D40-CA4A-AFCD-566719CD0EBD}"/>
              </a:ext>
            </a:extLst>
          </p:cNvPr>
          <p:cNvSpPr>
            <a:spLocks noGrp="1"/>
          </p:cNvSpPr>
          <p:nvPr>
            <p:ph sz="quarter" idx="22" hasCustomPrompt="1"/>
          </p:nvPr>
        </p:nvSpPr>
        <p:spPr>
          <a:xfrm>
            <a:off x="443525" y="6238800"/>
            <a:ext cx="11307323" cy="284400"/>
          </a:xfrm>
          <a:prstGeom prst="rect">
            <a:avLst/>
          </a:prstGeom>
        </p:spPr>
        <p:txBody>
          <a:bodyPr lIns="0" rIns="0" anchor="b"/>
          <a:lstStyle>
            <a:lvl1pPr marL="0" indent="0">
              <a:buNone/>
              <a:defRPr sz="800">
                <a:solidFill>
                  <a:schemeClr val="tx1"/>
                </a:solidFill>
              </a:defRPr>
            </a:lvl1pPr>
          </a:lstStyle>
          <a:p>
            <a:pPr lvl="0"/>
            <a:r>
              <a:rPr lang="de-DE"/>
              <a:t>Fußzeile für Quellen, Anmerkungen, etc.</a:t>
            </a:r>
          </a:p>
        </p:txBody>
      </p:sp>
      <p:sp>
        <p:nvSpPr>
          <p:cNvPr id="2" name="Title 1">
            <a:extLst>
              <a:ext uri="{FF2B5EF4-FFF2-40B4-BE49-F238E27FC236}">
                <a16:creationId xmlns:a16="http://schemas.microsoft.com/office/drawing/2014/main" id="{AD04B21B-E669-344C-B2C2-CB4135A710BD}"/>
              </a:ext>
            </a:extLst>
          </p:cNvPr>
          <p:cNvSpPr>
            <a:spLocks noGrp="1"/>
          </p:cNvSpPr>
          <p:nvPr>
            <p:ph type="title"/>
          </p:nvPr>
        </p:nvSpPr>
        <p:spPr/>
        <p:txBody>
          <a:bodyPr/>
          <a:lstStyle/>
          <a:p>
            <a:r>
              <a:rPr lang="de-DE"/>
              <a:t>Mastertitelformat bearbeiten</a:t>
            </a:r>
          </a:p>
        </p:txBody>
      </p:sp>
      <p:sp>
        <p:nvSpPr>
          <p:cNvPr id="9" name="Bildplatzhalter 38">
            <a:extLst>
              <a:ext uri="{FF2B5EF4-FFF2-40B4-BE49-F238E27FC236}">
                <a16:creationId xmlns:a16="http://schemas.microsoft.com/office/drawing/2014/main" id="{1CC9CB99-457B-1445-99D8-E108C4DB4572}"/>
              </a:ext>
            </a:extLst>
          </p:cNvPr>
          <p:cNvSpPr>
            <a:spLocks noGrp="1"/>
          </p:cNvSpPr>
          <p:nvPr>
            <p:ph type="pic" sz="quarter" idx="14" hasCustomPrompt="1"/>
          </p:nvPr>
        </p:nvSpPr>
        <p:spPr>
          <a:xfrm>
            <a:off x="2235344" y="1557661"/>
            <a:ext cx="1993846" cy="207000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a:solidFill>
                  <a:schemeClr val="tx2"/>
                </a:solidFill>
                <a:highlight>
                  <a:srgbClr val="FFFF00"/>
                </a:highlight>
                <a:latin typeface="+mn-lt"/>
              </a:defRPr>
            </a:lvl1pPr>
          </a:lstStyle>
          <a:p>
            <a:r>
              <a:rPr lang="de-DE"/>
              <a:t>Bild (Projekt- </a:t>
            </a:r>
            <a:r>
              <a:rPr lang="de-DE" err="1"/>
              <a:t>mitglied</a:t>
            </a:r>
            <a:r>
              <a:rPr lang="de-DE"/>
              <a:t>)</a:t>
            </a:r>
          </a:p>
          <a:p>
            <a:r>
              <a:rPr lang="de-DE"/>
              <a:t>Transparenz auf 50% stellen</a:t>
            </a:r>
          </a:p>
          <a:p>
            <a:endParaRPr lang="de-DE"/>
          </a:p>
        </p:txBody>
      </p:sp>
      <p:sp>
        <p:nvSpPr>
          <p:cNvPr id="10" name="Bildplatzhalter 38">
            <a:extLst>
              <a:ext uri="{FF2B5EF4-FFF2-40B4-BE49-F238E27FC236}">
                <a16:creationId xmlns:a16="http://schemas.microsoft.com/office/drawing/2014/main" id="{859873C6-E627-E048-B231-83834940485C}"/>
              </a:ext>
            </a:extLst>
          </p:cNvPr>
          <p:cNvSpPr>
            <a:spLocks noGrp="1" noChangeAspect="1"/>
          </p:cNvSpPr>
          <p:nvPr>
            <p:ph type="pic" sz="quarter" idx="15" hasCustomPrompt="1"/>
          </p:nvPr>
        </p:nvSpPr>
        <p:spPr>
          <a:xfrm>
            <a:off x="4028256" y="1557661"/>
            <a:ext cx="1993846" cy="207000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u="none">
                <a:solidFill>
                  <a:schemeClr val="tx2"/>
                </a:solidFill>
                <a:highlight>
                  <a:srgbClr val="FFFF00"/>
                </a:highlight>
                <a:latin typeface="+mn-lt"/>
              </a:defRPr>
            </a:lvl1pPr>
          </a:lstStyle>
          <a:p>
            <a:r>
              <a:rPr lang="de-DE"/>
              <a:t>Bild (Projekt-Controller)</a:t>
            </a:r>
          </a:p>
          <a:p>
            <a:r>
              <a:rPr lang="de-DE"/>
              <a:t>Transparenz auf 50% stellen</a:t>
            </a:r>
          </a:p>
        </p:txBody>
      </p:sp>
      <p:sp>
        <p:nvSpPr>
          <p:cNvPr id="16" name="Bildplatzhalter 38">
            <a:extLst>
              <a:ext uri="{FF2B5EF4-FFF2-40B4-BE49-F238E27FC236}">
                <a16:creationId xmlns:a16="http://schemas.microsoft.com/office/drawing/2014/main" id="{D9661C9B-BA9C-C649-879F-685853BAC352}"/>
              </a:ext>
            </a:extLst>
          </p:cNvPr>
          <p:cNvSpPr>
            <a:spLocks noGrp="1" noChangeAspect="1"/>
          </p:cNvSpPr>
          <p:nvPr>
            <p:ph type="pic" sz="quarter" idx="23" hasCustomPrompt="1"/>
          </p:nvPr>
        </p:nvSpPr>
        <p:spPr>
          <a:xfrm>
            <a:off x="442432" y="1557661"/>
            <a:ext cx="1993938" cy="207000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a:solidFill>
                  <a:schemeClr val="tx2"/>
                </a:solidFill>
                <a:highlight>
                  <a:srgbClr val="FFFF00"/>
                </a:highlight>
                <a:latin typeface="+mn-lt"/>
              </a:defRPr>
            </a:lvl1pPr>
          </a:lstStyle>
          <a:p>
            <a:r>
              <a:rPr lang="de-DE"/>
              <a:t>Bild (Projekt-leiter)</a:t>
            </a:r>
          </a:p>
          <a:p>
            <a:r>
              <a:rPr lang="de-DE"/>
              <a:t>Transparenz auf 50% stellen</a:t>
            </a:r>
          </a:p>
        </p:txBody>
      </p:sp>
      <p:sp>
        <p:nvSpPr>
          <p:cNvPr id="21" name="Rechteck 6">
            <a:extLst>
              <a:ext uri="{FF2B5EF4-FFF2-40B4-BE49-F238E27FC236}">
                <a16:creationId xmlns:a16="http://schemas.microsoft.com/office/drawing/2014/main" id="{552F1EB2-BF3A-7344-891C-72F23C05C9EC}"/>
              </a:ext>
            </a:extLst>
          </p:cNvPr>
          <p:cNvSpPr/>
          <p:nvPr userDrawn="1"/>
        </p:nvSpPr>
        <p:spPr>
          <a:xfrm>
            <a:off x="427894" y="3709022"/>
            <a:ext cx="11322507" cy="24631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Inhaltsplatzhalter 27">
            <a:extLst>
              <a:ext uri="{FF2B5EF4-FFF2-40B4-BE49-F238E27FC236}">
                <a16:creationId xmlns:a16="http://schemas.microsoft.com/office/drawing/2014/main" id="{886BA4A5-86AC-5B40-93A3-A1F12040AC37}"/>
              </a:ext>
            </a:extLst>
          </p:cNvPr>
          <p:cNvSpPr>
            <a:spLocks noGrp="1"/>
          </p:cNvSpPr>
          <p:nvPr userDrawn="1">
            <p:ph sz="quarter" idx="26" hasCustomPrompt="1"/>
          </p:nvPr>
        </p:nvSpPr>
        <p:spPr>
          <a:xfrm>
            <a:off x="608693" y="4183533"/>
            <a:ext cx="10896670" cy="1817217"/>
          </a:xfrm>
        </p:spPr>
        <p:txBody>
          <a:bodyPr numCol="3" spcCol="144000">
            <a:noAutofit/>
          </a:bodyPr>
          <a:lstStyle>
            <a:lvl1pPr marL="0" indent="0">
              <a:buNone/>
              <a:defRPr sz="1200" b="0">
                <a:latin typeface="+mn-lt"/>
                <a:cs typeface="Assistant" panose="00000500000000000000" pitchFamily="2" charset="-79"/>
              </a:defRPr>
            </a:lvl1pPr>
          </a:lstStyle>
          <a:p>
            <a:pPr lvl="0"/>
            <a:r>
              <a:rPr lang="de-DE"/>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sp>
        <p:nvSpPr>
          <p:cNvPr id="26" name="Inhaltsplatzhalter 27">
            <a:extLst>
              <a:ext uri="{FF2B5EF4-FFF2-40B4-BE49-F238E27FC236}">
                <a16:creationId xmlns:a16="http://schemas.microsoft.com/office/drawing/2014/main" id="{779EEDB4-0666-FD4C-A12B-D1872B50C7D2}"/>
              </a:ext>
            </a:extLst>
          </p:cNvPr>
          <p:cNvSpPr>
            <a:spLocks noGrp="1"/>
          </p:cNvSpPr>
          <p:nvPr userDrawn="1">
            <p:ph sz="quarter" idx="28" hasCustomPrompt="1"/>
          </p:nvPr>
        </p:nvSpPr>
        <p:spPr>
          <a:xfrm>
            <a:off x="608693" y="3806123"/>
            <a:ext cx="10896670" cy="280309"/>
          </a:xfrm>
        </p:spPr>
        <p:txBody>
          <a:bodyPr numCol="2" spcCol="144000">
            <a:noAutofit/>
          </a:bodyPr>
          <a:lstStyle>
            <a:lvl1pPr marL="0" indent="0">
              <a:buNone/>
              <a:defRPr sz="1400" b="1">
                <a:latin typeface="+mn-lt"/>
                <a:cs typeface="Assistant" panose="00000500000000000000" pitchFamily="2" charset="-79"/>
              </a:defRPr>
            </a:lvl1pPr>
          </a:lstStyle>
          <a:p>
            <a:pPr lvl="0"/>
            <a:r>
              <a:rPr lang="de-DE"/>
              <a:t>Praktische Erfahrung</a:t>
            </a:r>
          </a:p>
        </p:txBody>
      </p:sp>
    </p:spTree>
    <p:extLst>
      <p:ext uri="{BB962C8B-B14F-4D97-AF65-F5344CB8AC3E}">
        <p14:creationId xmlns:p14="http://schemas.microsoft.com/office/powerpoint/2010/main" val="1651783149"/>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eamvorstellung_5/5">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132444889"/>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20" name="Bildplatzhalter 38">
            <a:extLst>
              <a:ext uri="{FF2B5EF4-FFF2-40B4-BE49-F238E27FC236}">
                <a16:creationId xmlns:a16="http://schemas.microsoft.com/office/drawing/2014/main" id="{0B651C05-09BA-6F4E-A876-46476E18A031}"/>
              </a:ext>
            </a:extLst>
          </p:cNvPr>
          <p:cNvSpPr>
            <a:spLocks noGrp="1" noChangeAspect="1"/>
          </p:cNvSpPr>
          <p:nvPr>
            <p:ph type="pic" sz="quarter" idx="13" hasCustomPrompt="1"/>
          </p:nvPr>
        </p:nvSpPr>
        <p:spPr>
          <a:xfrm>
            <a:off x="604894" y="1379491"/>
            <a:ext cx="2215385" cy="223243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a:solidFill>
                  <a:schemeClr val="tx2"/>
                </a:solidFill>
                <a:highlight>
                  <a:srgbClr val="FFFF00"/>
                </a:highlight>
                <a:latin typeface="+mn-lt"/>
              </a:defRPr>
            </a:lvl1pPr>
          </a:lstStyle>
          <a:p>
            <a:r>
              <a:rPr lang="de-DE"/>
              <a:t>Bild (Projekt- </a:t>
            </a:r>
            <a:r>
              <a:rPr lang="de-DE" err="1"/>
              <a:t>mitglied</a:t>
            </a:r>
            <a:r>
              <a:rPr lang="de-DE"/>
              <a:t>)</a:t>
            </a:r>
          </a:p>
          <a:p>
            <a:r>
              <a:rPr lang="de-DE"/>
              <a:t>Transparenz auf 0% stellen</a:t>
            </a:r>
          </a:p>
        </p:txBody>
      </p:sp>
      <p:sp>
        <p:nvSpPr>
          <p:cNvPr id="40" name="Bildplatzhalter 38">
            <a:extLst>
              <a:ext uri="{FF2B5EF4-FFF2-40B4-BE49-F238E27FC236}">
                <a16:creationId xmlns:a16="http://schemas.microsoft.com/office/drawing/2014/main" id="{A7FD2929-C441-5648-858E-650520C6142E}"/>
              </a:ext>
            </a:extLst>
          </p:cNvPr>
          <p:cNvSpPr>
            <a:spLocks noGrp="1" noChangeAspect="1"/>
          </p:cNvSpPr>
          <p:nvPr>
            <p:ph type="pic" sz="quarter" idx="32" hasCustomPrompt="1"/>
          </p:nvPr>
        </p:nvSpPr>
        <p:spPr>
          <a:xfrm>
            <a:off x="3526142" y="1379491"/>
            <a:ext cx="2215385" cy="223243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a:solidFill>
                  <a:schemeClr val="tx2"/>
                </a:solidFill>
                <a:highlight>
                  <a:srgbClr val="FFFF00"/>
                </a:highlight>
                <a:latin typeface="+mn-lt"/>
              </a:defRPr>
            </a:lvl1pPr>
          </a:lstStyle>
          <a:p>
            <a:r>
              <a:rPr lang="de-DE"/>
              <a:t>Bild (Projekt- </a:t>
            </a:r>
            <a:r>
              <a:rPr lang="de-DE" err="1"/>
              <a:t>mitglied</a:t>
            </a:r>
            <a:r>
              <a:rPr lang="de-DE"/>
              <a:t>)</a:t>
            </a:r>
          </a:p>
          <a:p>
            <a:r>
              <a:rPr lang="de-DE"/>
              <a:t>Transparenz auf 0% stellen</a:t>
            </a:r>
          </a:p>
        </p:txBody>
      </p:sp>
      <p:sp>
        <p:nvSpPr>
          <p:cNvPr id="24" name="Inhaltsplatzhalter 27">
            <a:extLst>
              <a:ext uri="{FF2B5EF4-FFF2-40B4-BE49-F238E27FC236}">
                <a16:creationId xmlns:a16="http://schemas.microsoft.com/office/drawing/2014/main" id="{886BA4A5-86AC-5B40-93A3-A1F12040AC37}"/>
              </a:ext>
            </a:extLst>
          </p:cNvPr>
          <p:cNvSpPr>
            <a:spLocks noGrp="1"/>
          </p:cNvSpPr>
          <p:nvPr userDrawn="1">
            <p:ph sz="quarter" idx="26" hasCustomPrompt="1"/>
          </p:nvPr>
        </p:nvSpPr>
        <p:spPr>
          <a:xfrm>
            <a:off x="604894" y="3708394"/>
            <a:ext cx="2160000" cy="2448040"/>
          </a:xfrm>
          <a:solidFill>
            <a:schemeClr val="bg2"/>
          </a:solidFill>
        </p:spPr>
        <p:txBody>
          <a:bodyPr numCol="1" spcCol="144000">
            <a:noAutofit/>
          </a:bodyPr>
          <a:lstStyle>
            <a:lvl1pPr marL="171450" indent="-171450">
              <a:buFont typeface="Wingdings" pitchFamily="2" charset="2"/>
              <a:buChar char="§"/>
              <a:defRPr sz="1200" b="0">
                <a:latin typeface="+mn-lt"/>
                <a:cs typeface="Assistant" panose="00000500000000000000" pitchFamily="2" charset="-79"/>
              </a:defRPr>
            </a:lvl1pPr>
          </a:lstStyle>
          <a:p>
            <a:pPr lvl="0"/>
            <a:r>
              <a:rPr lang="de-DE"/>
              <a:t>___________________________________</a:t>
            </a:r>
          </a:p>
          <a:p>
            <a:pPr lvl="0"/>
            <a:r>
              <a:rPr lang="de-DE"/>
              <a:t>______________________</a:t>
            </a:r>
          </a:p>
          <a:p>
            <a:pPr lvl="0"/>
            <a:r>
              <a:rPr lang="de-DE"/>
              <a:t>____________________________________</a:t>
            </a:r>
          </a:p>
          <a:p>
            <a:pPr lvl="0"/>
            <a:r>
              <a:rPr lang="de-DE"/>
              <a:t>________</a:t>
            </a:r>
          </a:p>
          <a:p>
            <a:pPr lvl="0"/>
            <a:r>
              <a:rPr lang="de-DE"/>
              <a:t>__________________________</a:t>
            </a:r>
          </a:p>
          <a:p>
            <a:pPr lvl="0"/>
            <a:r>
              <a:rPr lang="de-DE"/>
              <a:t>________________</a:t>
            </a:r>
          </a:p>
        </p:txBody>
      </p:sp>
      <p:sp>
        <p:nvSpPr>
          <p:cNvPr id="41" name="Bildplatzhalter 38">
            <a:extLst>
              <a:ext uri="{FF2B5EF4-FFF2-40B4-BE49-F238E27FC236}">
                <a16:creationId xmlns:a16="http://schemas.microsoft.com/office/drawing/2014/main" id="{5B4E0205-868E-E14E-9854-752B81F92400}"/>
              </a:ext>
            </a:extLst>
          </p:cNvPr>
          <p:cNvSpPr>
            <a:spLocks noGrp="1" noChangeAspect="1"/>
          </p:cNvSpPr>
          <p:nvPr>
            <p:ph type="pic" sz="quarter" idx="33" hasCustomPrompt="1"/>
          </p:nvPr>
        </p:nvSpPr>
        <p:spPr>
          <a:xfrm>
            <a:off x="6497502" y="1379491"/>
            <a:ext cx="2215385" cy="223243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a:solidFill>
                  <a:schemeClr val="tx2"/>
                </a:solidFill>
                <a:highlight>
                  <a:srgbClr val="FFFF00"/>
                </a:highlight>
                <a:latin typeface="+mn-lt"/>
              </a:defRPr>
            </a:lvl1pPr>
          </a:lstStyle>
          <a:p>
            <a:r>
              <a:rPr lang="de-DE"/>
              <a:t>Bild (Projekt- </a:t>
            </a:r>
            <a:r>
              <a:rPr lang="de-DE" err="1"/>
              <a:t>mitglied</a:t>
            </a:r>
            <a:r>
              <a:rPr lang="de-DE"/>
              <a:t>)</a:t>
            </a:r>
          </a:p>
          <a:p>
            <a:r>
              <a:rPr lang="de-DE"/>
              <a:t>Transparenz auf 0% stellen</a:t>
            </a:r>
          </a:p>
        </p:txBody>
      </p:sp>
      <p:sp>
        <p:nvSpPr>
          <p:cNvPr id="42" name="Bildplatzhalter 38">
            <a:extLst>
              <a:ext uri="{FF2B5EF4-FFF2-40B4-BE49-F238E27FC236}">
                <a16:creationId xmlns:a16="http://schemas.microsoft.com/office/drawing/2014/main" id="{4F57CCE1-2837-F145-A576-3BF5F89C7FFE}"/>
              </a:ext>
            </a:extLst>
          </p:cNvPr>
          <p:cNvSpPr>
            <a:spLocks noGrp="1" noChangeAspect="1"/>
          </p:cNvSpPr>
          <p:nvPr>
            <p:ph type="pic" sz="quarter" idx="34" hasCustomPrompt="1"/>
          </p:nvPr>
        </p:nvSpPr>
        <p:spPr>
          <a:xfrm>
            <a:off x="9532305" y="1379491"/>
            <a:ext cx="2215385" cy="223243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a:solidFill>
                  <a:schemeClr val="tx2"/>
                </a:solidFill>
                <a:highlight>
                  <a:srgbClr val="FFFF00"/>
                </a:highlight>
                <a:latin typeface="+mn-lt"/>
              </a:defRPr>
            </a:lvl1pPr>
          </a:lstStyle>
          <a:p>
            <a:r>
              <a:rPr lang="de-DE"/>
              <a:t>Bild (Projekt- </a:t>
            </a:r>
            <a:r>
              <a:rPr lang="de-DE" err="1"/>
              <a:t>mitglied</a:t>
            </a:r>
            <a:r>
              <a:rPr lang="de-DE"/>
              <a:t>)</a:t>
            </a:r>
          </a:p>
          <a:p>
            <a:r>
              <a:rPr lang="de-DE"/>
              <a:t>Transparenz auf 0% stellen</a:t>
            </a:r>
          </a:p>
        </p:txBody>
      </p:sp>
      <p:sp>
        <p:nvSpPr>
          <p:cNvPr id="58" name="Content Placeholder 5">
            <a:extLst>
              <a:ext uri="{FF2B5EF4-FFF2-40B4-BE49-F238E27FC236}">
                <a16:creationId xmlns:a16="http://schemas.microsoft.com/office/drawing/2014/main" id="{BC0BF6B4-7AE0-174C-B1C6-AA77AC759BDD}"/>
              </a:ext>
            </a:extLst>
          </p:cNvPr>
          <p:cNvSpPr>
            <a:spLocks noGrp="1"/>
          </p:cNvSpPr>
          <p:nvPr>
            <p:ph sz="quarter" idx="46" hasCustomPrompt="1"/>
          </p:nvPr>
        </p:nvSpPr>
        <p:spPr>
          <a:xfrm>
            <a:off x="505560" y="3002181"/>
            <a:ext cx="1988457" cy="558259"/>
          </a:xfrm>
          <a:custGeom>
            <a:avLst/>
            <a:gdLst>
              <a:gd name="connsiteX0" fmla="*/ 0 w 5388435"/>
              <a:gd name="connsiteY0" fmla="*/ 914400 h 914400"/>
              <a:gd name="connsiteX1" fmla="*/ 228600 w 5388435"/>
              <a:gd name="connsiteY1" fmla="*/ 0 h 914400"/>
              <a:gd name="connsiteX2" fmla="*/ 5388435 w 5388435"/>
              <a:gd name="connsiteY2" fmla="*/ 0 h 914400"/>
              <a:gd name="connsiteX3" fmla="*/ 5159835 w 5388435"/>
              <a:gd name="connsiteY3" fmla="*/ 914400 h 914400"/>
              <a:gd name="connsiteX4" fmla="*/ 0 w 5388435"/>
              <a:gd name="connsiteY4" fmla="*/ 914400 h 914400"/>
              <a:gd name="connsiteX0" fmla="*/ 0 w 5425306"/>
              <a:gd name="connsiteY0" fmla="*/ 914400 h 2585884"/>
              <a:gd name="connsiteX1" fmla="*/ 228600 w 5425306"/>
              <a:gd name="connsiteY1" fmla="*/ 0 h 2585884"/>
              <a:gd name="connsiteX2" fmla="*/ 5388435 w 5425306"/>
              <a:gd name="connsiteY2" fmla="*/ 0 h 2585884"/>
              <a:gd name="connsiteX3" fmla="*/ 5425306 w 5425306"/>
              <a:gd name="connsiteY3" fmla="*/ 2585884 h 2585884"/>
              <a:gd name="connsiteX4" fmla="*/ 0 w 5425306"/>
              <a:gd name="connsiteY4" fmla="*/ 914400 h 2585884"/>
              <a:gd name="connsiteX0" fmla="*/ 0 w 5425306"/>
              <a:gd name="connsiteY0" fmla="*/ 914400 h 2585884"/>
              <a:gd name="connsiteX1" fmla="*/ 228600 w 5425306"/>
              <a:gd name="connsiteY1" fmla="*/ 0 h 2585884"/>
              <a:gd name="connsiteX2" fmla="*/ 4464203 w 5425306"/>
              <a:gd name="connsiteY2" fmla="*/ 1455174 h 2585884"/>
              <a:gd name="connsiteX3" fmla="*/ 5425306 w 5425306"/>
              <a:gd name="connsiteY3" fmla="*/ 2585884 h 2585884"/>
              <a:gd name="connsiteX4" fmla="*/ 0 w 5425306"/>
              <a:gd name="connsiteY4" fmla="*/ 914400 h 2585884"/>
              <a:gd name="connsiteX0" fmla="*/ 0 w 5543293"/>
              <a:gd name="connsiteY0" fmla="*/ 2517058 h 2585884"/>
              <a:gd name="connsiteX1" fmla="*/ 346587 w 5543293"/>
              <a:gd name="connsiteY1" fmla="*/ 0 h 2585884"/>
              <a:gd name="connsiteX2" fmla="*/ 4582190 w 5543293"/>
              <a:gd name="connsiteY2" fmla="*/ 1455174 h 2585884"/>
              <a:gd name="connsiteX3" fmla="*/ 5543293 w 5543293"/>
              <a:gd name="connsiteY3" fmla="*/ 2585884 h 2585884"/>
              <a:gd name="connsiteX4" fmla="*/ 0 w 5543293"/>
              <a:gd name="connsiteY4" fmla="*/ 2517058 h 2585884"/>
              <a:gd name="connsiteX0" fmla="*/ 0 w 5543293"/>
              <a:gd name="connsiteY0" fmla="*/ 1061884 h 1130710"/>
              <a:gd name="connsiteX1" fmla="*/ 51620 w 5543293"/>
              <a:gd name="connsiteY1" fmla="*/ 9833 h 1130710"/>
              <a:gd name="connsiteX2" fmla="*/ 4582190 w 5543293"/>
              <a:gd name="connsiteY2" fmla="*/ 0 h 1130710"/>
              <a:gd name="connsiteX3" fmla="*/ 5543293 w 5543293"/>
              <a:gd name="connsiteY3" fmla="*/ 1130710 h 1130710"/>
              <a:gd name="connsiteX4" fmla="*/ 0 w 5543293"/>
              <a:gd name="connsiteY4" fmla="*/ 1061884 h 1130710"/>
              <a:gd name="connsiteX0" fmla="*/ 0 w 5543293"/>
              <a:gd name="connsiteY0" fmla="*/ 1209367 h 1278193"/>
              <a:gd name="connsiteX1" fmla="*/ 51620 w 5543293"/>
              <a:gd name="connsiteY1" fmla="*/ 157316 h 1278193"/>
              <a:gd name="connsiteX2" fmla="*/ 4710009 w 5543293"/>
              <a:gd name="connsiteY2" fmla="*/ 0 h 1278193"/>
              <a:gd name="connsiteX3" fmla="*/ 5543293 w 5543293"/>
              <a:gd name="connsiteY3" fmla="*/ 1278193 h 1278193"/>
              <a:gd name="connsiteX4" fmla="*/ 0 w 5543293"/>
              <a:gd name="connsiteY4" fmla="*/ 1209367 h 1278193"/>
              <a:gd name="connsiteX0" fmla="*/ 0 w 5543293"/>
              <a:gd name="connsiteY0" fmla="*/ 1101212 h 1170038"/>
              <a:gd name="connsiteX1" fmla="*/ 51620 w 5543293"/>
              <a:gd name="connsiteY1" fmla="*/ 49161 h 1170038"/>
              <a:gd name="connsiteX2" fmla="*/ 4680512 w 5543293"/>
              <a:gd name="connsiteY2" fmla="*/ 0 h 1170038"/>
              <a:gd name="connsiteX3" fmla="*/ 5543293 w 5543293"/>
              <a:gd name="connsiteY3" fmla="*/ 1170038 h 1170038"/>
              <a:gd name="connsiteX4" fmla="*/ 0 w 5543293"/>
              <a:gd name="connsiteY4" fmla="*/ 1101212 h 1170038"/>
              <a:gd name="connsiteX0" fmla="*/ 15761 w 5491673"/>
              <a:gd name="connsiteY0" fmla="*/ 1112451 h 1170038"/>
              <a:gd name="connsiteX1" fmla="*/ 0 w 5491673"/>
              <a:gd name="connsiteY1" fmla="*/ 49161 h 1170038"/>
              <a:gd name="connsiteX2" fmla="*/ 4628892 w 5491673"/>
              <a:gd name="connsiteY2" fmla="*/ 0 h 1170038"/>
              <a:gd name="connsiteX3" fmla="*/ 5491673 w 5491673"/>
              <a:gd name="connsiteY3" fmla="*/ 1170038 h 1170038"/>
              <a:gd name="connsiteX4" fmla="*/ 15761 w 5491673"/>
              <a:gd name="connsiteY4" fmla="*/ 1112451 h 1170038"/>
              <a:gd name="connsiteX0" fmla="*/ 0 w 5475912"/>
              <a:gd name="connsiteY0" fmla="*/ 1112451 h 1170038"/>
              <a:gd name="connsiteX1" fmla="*/ 3491 w 5475912"/>
              <a:gd name="connsiteY1" fmla="*/ 60401 h 1170038"/>
              <a:gd name="connsiteX2" fmla="*/ 4613131 w 5475912"/>
              <a:gd name="connsiteY2" fmla="*/ 0 h 1170038"/>
              <a:gd name="connsiteX3" fmla="*/ 5475912 w 5475912"/>
              <a:gd name="connsiteY3" fmla="*/ 1170038 h 1170038"/>
              <a:gd name="connsiteX4" fmla="*/ 0 w 5475912"/>
              <a:gd name="connsiteY4" fmla="*/ 1112451 h 1170038"/>
              <a:gd name="connsiteX0" fmla="*/ 0 w 5475912"/>
              <a:gd name="connsiteY0" fmla="*/ 1052050 h 1109637"/>
              <a:gd name="connsiteX1" fmla="*/ 3491 w 5475912"/>
              <a:gd name="connsiteY1" fmla="*/ 0 h 1109637"/>
              <a:gd name="connsiteX2" fmla="*/ 5281878 w 5475912"/>
              <a:gd name="connsiteY2" fmla="*/ 90384 h 1109637"/>
              <a:gd name="connsiteX3" fmla="*/ 5475912 w 5475912"/>
              <a:gd name="connsiteY3" fmla="*/ 1109637 h 1109637"/>
              <a:gd name="connsiteX4" fmla="*/ 0 w 5475912"/>
              <a:gd name="connsiteY4" fmla="*/ 1052050 h 1109637"/>
              <a:gd name="connsiteX0" fmla="*/ 0 w 5281878"/>
              <a:gd name="connsiteY0" fmla="*/ 1052050 h 1103082"/>
              <a:gd name="connsiteX1" fmla="*/ 3491 w 5281878"/>
              <a:gd name="connsiteY1" fmla="*/ 0 h 1103082"/>
              <a:gd name="connsiteX2" fmla="*/ 5281878 w 5281878"/>
              <a:gd name="connsiteY2" fmla="*/ 90384 h 1103082"/>
              <a:gd name="connsiteX3" fmla="*/ 5001707 w 5281878"/>
              <a:gd name="connsiteY3" fmla="*/ 1103082 h 1103082"/>
              <a:gd name="connsiteX4" fmla="*/ 0 w 5281878"/>
              <a:gd name="connsiteY4" fmla="*/ 1052050 h 1103082"/>
              <a:gd name="connsiteX0" fmla="*/ 0 w 5281878"/>
              <a:gd name="connsiteY0" fmla="*/ 961666 h 1012698"/>
              <a:gd name="connsiteX1" fmla="*/ 362650 w 5281878"/>
              <a:gd name="connsiteY1" fmla="*/ 11052 h 1012698"/>
              <a:gd name="connsiteX2" fmla="*/ 5281878 w 5281878"/>
              <a:gd name="connsiteY2" fmla="*/ 0 h 1012698"/>
              <a:gd name="connsiteX3" fmla="*/ 5001707 w 5281878"/>
              <a:gd name="connsiteY3" fmla="*/ 1012698 h 1012698"/>
              <a:gd name="connsiteX4" fmla="*/ 0 w 5281878"/>
              <a:gd name="connsiteY4" fmla="*/ 961666 h 1012698"/>
              <a:gd name="connsiteX0" fmla="*/ 0 w 5179262"/>
              <a:gd name="connsiteY0" fmla="*/ 1012384 h 1012698"/>
              <a:gd name="connsiteX1" fmla="*/ 260034 w 5179262"/>
              <a:gd name="connsiteY1" fmla="*/ 11052 h 1012698"/>
              <a:gd name="connsiteX2" fmla="*/ 5179262 w 5179262"/>
              <a:gd name="connsiteY2" fmla="*/ 0 h 1012698"/>
              <a:gd name="connsiteX3" fmla="*/ 4899091 w 5179262"/>
              <a:gd name="connsiteY3" fmla="*/ 1012698 h 1012698"/>
              <a:gd name="connsiteX4" fmla="*/ 0 w 5179262"/>
              <a:gd name="connsiteY4" fmla="*/ 1012384 h 1012698"/>
              <a:gd name="connsiteX0" fmla="*/ 0 w 5179262"/>
              <a:gd name="connsiteY0" fmla="*/ 1012384 h 1012698"/>
              <a:gd name="connsiteX1" fmla="*/ 260034 w 5179262"/>
              <a:gd name="connsiteY1" fmla="*/ 11052 h 1012698"/>
              <a:gd name="connsiteX2" fmla="*/ 5179262 w 5179262"/>
              <a:gd name="connsiteY2" fmla="*/ 0 h 1012698"/>
              <a:gd name="connsiteX3" fmla="*/ 4899091 w 5179262"/>
              <a:gd name="connsiteY3" fmla="*/ 1012698 h 1012698"/>
              <a:gd name="connsiteX4" fmla="*/ 0 w 5179262"/>
              <a:gd name="connsiteY4" fmla="*/ 1012384 h 1012698"/>
              <a:gd name="connsiteX0" fmla="*/ 0 w 5179262"/>
              <a:gd name="connsiteY0" fmla="*/ 1012384 h 1012698"/>
              <a:gd name="connsiteX1" fmla="*/ 260034 w 5179262"/>
              <a:gd name="connsiteY1" fmla="*/ 11052 h 1012698"/>
              <a:gd name="connsiteX2" fmla="*/ 5179262 w 5179262"/>
              <a:gd name="connsiteY2" fmla="*/ 0 h 1012698"/>
              <a:gd name="connsiteX3" fmla="*/ 4899091 w 5179262"/>
              <a:gd name="connsiteY3" fmla="*/ 1012698 h 1012698"/>
              <a:gd name="connsiteX4" fmla="*/ 0 w 5179262"/>
              <a:gd name="connsiteY4" fmla="*/ 1012384 h 1012698"/>
              <a:gd name="connsiteX0" fmla="*/ 0 w 5179262"/>
              <a:gd name="connsiteY0" fmla="*/ 1012384 h 1012698"/>
              <a:gd name="connsiteX1" fmla="*/ 285688 w 5179262"/>
              <a:gd name="connsiteY1" fmla="*/ 15663 h 1012698"/>
              <a:gd name="connsiteX2" fmla="*/ 5179262 w 5179262"/>
              <a:gd name="connsiteY2" fmla="*/ 0 h 1012698"/>
              <a:gd name="connsiteX3" fmla="*/ 4899091 w 5179262"/>
              <a:gd name="connsiteY3" fmla="*/ 1012698 h 1012698"/>
              <a:gd name="connsiteX4" fmla="*/ 0 w 5179262"/>
              <a:gd name="connsiteY4" fmla="*/ 1012384 h 101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262" h="1012698">
                <a:moveTo>
                  <a:pt x="0" y="1012384"/>
                </a:moveTo>
                <a:cubicBezTo>
                  <a:pt x="69574" y="666313"/>
                  <a:pt x="199011" y="380179"/>
                  <a:pt x="285688" y="15663"/>
                </a:cubicBezTo>
                <a:lnTo>
                  <a:pt x="5179262" y="0"/>
                </a:lnTo>
                <a:lnTo>
                  <a:pt x="4899091" y="1012698"/>
                </a:lnTo>
                <a:lnTo>
                  <a:pt x="0" y="1012384"/>
                </a:lnTo>
                <a:close/>
              </a:path>
            </a:pathLst>
          </a:custGeom>
          <a:solidFill>
            <a:schemeClr val="bg2">
              <a:alpha val="80000"/>
            </a:schemeClr>
          </a:solidFill>
        </p:spPr>
        <p:txBody>
          <a:bodyPr lIns="251999" tIns="180000" rIns="576000" bIns="180000" anchor="ctr">
            <a:normAutofit/>
          </a:bodyPr>
          <a:lstStyle>
            <a:lvl1pPr marL="0" indent="0">
              <a:buNone/>
              <a:defRPr sz="500" b="1">
                <a:solidFill>
                  <a:schemeClr val="tx2"/>
                </a:solidFill>
                <a:latin typeface="+mj-lt"/>
              </a:defRPr>
            </a:lvl1pPr>
          </a:lstStyle>
          <a:p>
            <a:pPr lvl="0"/>
            <a:r>
              <a:rPr lang="de-DE"/>
              <a:t> </a:t>
            </a:r>
          </a:p>
        </p:txBody>
      </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8" name="Content Placeholder 6">
            <a:extLst>
              <a:ext uri="{FF2B5EF4-FFF2-40B4-BE49-F238E27FC236}">
                <a16:creationId xmlns:a16="http://schemas.microsoft.com/office/drawing/2014/main" id="{98E014F5-2D40-CA4A-AFCD-566719CD0EBD}"/>
              </a:ext>
            </a:extLst>
          </p:cNvPr>
          <p:cNvSpPr>
            <a:spLocks noGrp="1"/>
          </p:cNvSpPr>
          <p:nvPr>
            <p:ph sz="quarter" idx="22" hasCustomPrompt="1"/>
          </p:nvPr>
        </p:nvSpPr>
        <p:spPr>
          <a:xfrm>
            <a:off x="443525" y="6238800"/>
            <a:ext cx="11307323" cy="284400"/>
          </a:xfrm>
          <a:prstGeom prst="rect">
            <a:avLst/>
          </a:prstGeom>
        </p:spPr>
        <p:txBody>
          <a:bodyPr lIns="0" rIns="0" anchor="b"/>
          <a:lstStyle>
            <a:lvl1pPr marL="0" indent="0">
              <a:buNone/>
              <a:defRPr sz="800">
                <a:solidFill>
                  <a:schemeClr val="tx1"/>
                </a:solidFill>
              </a:defRPr>
            </a:lvl1pPr>
          </a:lstStyle>
          <a:p>
            <a:pPr lvl="0"/>
            <a:r>
              <a:rPr lang="de-DE"/>
              <a:t>Fußzeile für Quellen, Anmerkungen, etc.</a:t>
            </a:r>
          </a:p>
        </p:txBody>
      </p:sp>
      <p:sp>
        <p:nvSpPr>
          <p:cNvPr id="2" name="Title 1">
            <a:extLst>
              <a:ext uri="{FF2B5EF4-FFF2-40B4-BE49-F238E27FC236}">
                <a16:creationId xmlns:a16="http://schemas.microsoft.com/office/drawing/2014/main" id="{AD04B21B-E669-344C-B2C2-CB4135A710BD}"/>
              </a:ext>
            </a:extLst>
          </p:cNvPr>
          <p:cNvSpPr>
            <a:spLocks noGrp="1"/>
          </p:cNvSpPr>
          <p:nvPr>
            <p:ph type="title" hasCustomPrompt="1"/>
          </p:nvPr>
        </p:nvSpPr>
        <p:spPr/>
        <p:txBody>
          <a:bodyPr vert="horz"/>
          <a:lstStyle/>
          <a:p>
            <a:r>
              <a:rPr lang="de-DE"/>
              <a:t>Mastertitelformat bearbeiten</a:t>
            </a:r>
          </a:p>
        </p:txBody>
      </p:sp>
      <p:sp>
        <p:nvSpPr>
          <p:cNvPr id="17" name="Textplatzhalter 48">
            <a:extLst>
              <a:ext uri="{FF2B5EF4-FFF2-40B4-BE49-F238E27FC236}">
                <a16:creationId xmlns:a16="http://schemas.microsoft.com/office/drawing/2014/main" id="{91C7380C-F63A-534C-A3CF-A831AEABB637}"/>
              </a:ext>
            </a:extLst>
          </p:cNvPr>
          <p:cNvSpPr>
            <a:spLocks noGrp="1"/>
          </p:cNvSpPr>
          <p:nvPr>
            <p:ph type="body" sz="quarter" idx="24" hasCustomPrompt="1"/>
          </p:nvPr>
        </p:nvSpPr>
        <p:spPr>
          <a:xfrm>
            <a:off x="709331" y="3049393"/>
            <a:ext cx="1729069" cy="253569"/>
          </a:xfrm>
        </p:spPr>
        <p:txBody>
          <a:bodyPr lIns="36000" rIns="36000">
            <a:noAutofit/>
          </a:bodyPr>
          <a:lstStyle>
            <a:lvl1pPr marL="0" indent="0">
              <a:buNone/>
              <a:defRPr sz="1400" b="1">
                <a:solidFill>
                  <a:schemeClr val="tx2"/>
                </a:solidFill>
                <a:latin typeface="+mn-lt"/>
                <a:cs typeface="Assistant" panose="00000500000000000000" pitchFamily="2" charset="-79"/>
              </a:defRPr>
            </a:lvl1pPr>
          </a:lstStyle>
          <a:p>
            <a:pPr lvl="0"/>
            <a:r>
              <a:rPr lang="de-DE"/>
              <a:t>Vorname</a:t>
            </a:r>
          </a:p>
        </p:txBody>
      </p:sp>
      <p:sp>
        <p:nvSpPr>
          <p:cNvPr id="32" name="Textplatzhalter 48">
            <a:extLst>
              <a:ext uri="{FF2B5EF4-FFF2-40B4-BE49-F238E27FC236}">
                <a16:creationId xmlns:a16="http://schemas.microsoft.com/office/drawing/2014/main" id="{A87E0010-8A70-AE4E-AAE6-533ED0A6AC66}"/>
              </a:ext>
            </a:extLst>
          </p:cNvPr>
          <p:cNvSpPr>
            <a:spLocks noGrp="1"/>
          </p:cNvSpPr>
          <p:nvPr userDrawn="1">
            <p:ph type="body" sz="quarter" idx="31" hasCustomPrompt="1"/>
          </p:nvPr>
        </p:nvSpPr>
        <p:spPr>
          <a:xfrm>
            <a:off x="709331" y="3342285"/>
            <a:ext cx="1656498" cy="187270"/>
          </a:xfrm>
        </p:spPr>
        <p:txBody>
          <a:bodyPr lIns="36000" tIns="0" rIns="36000" bIns="0">
            <a:normAutofit/>
          </a:bodyPr>
          <a:lstStyle>
            <a:lvl1pPr marL="0" indent="0">
              <a:lnSpc>
                <a:spcPct val="100000"/>
              </a:lnSpc>
              <a:spcBef>
                <a:spcPts val="0"/>
              </a:spcBef>
              <a:buNone/>
              <a:defRPr sz="1100" b="0" i="1">
                <a:solidFill>
                  <a:schemeClr val="tx1"/>
                </a:solidFill>
                <a:latin typeface="+mn-lt"/>
                <a:cs typeface="Assistant" panose="00000500000000000000" pitchFamily="2" charset="-79"/>
              </a:defRPr>
            </a:lvl1pPr>
          </a:lstStyle>
          <a:p>
            <a:pPr lvl="0"/>
            <a:r>
              <a:rPr lang="de-DE"/>
              <a:t>Rolle</a:t>
            </a:r>
          </a:p>
        </p:txBody>
      </p:sp>
      <p:pic>
        <p:nvPicPr>
          <p:cNvPr id="5" name="Picture 4">
            <a:extLst>
              <a:ext uri="{FF2B5EF4-FFF2-40B4-BE49-F238E27FC236}">
                <a16:creationId xmlns:a16="http://schemas.microsoft.com/office/drawing/2014/main" id="{5ECF88CB-A53D-4B42-9562-4F1C433EA119}"/>
              </a:ext>
            </a:extLst>
          </p:cNvPr>
          <p:cNvPicPr>
            <a:picLocks noChangeAspect="1"/>
          </p:cNvPicPr>
          <p:nvPr userDrawn="1"/>
        </p:nvPicPr>
        <p:blipFill rotWithShape="1">
          <a:blip r:embed="rId6">
            <a:alphaModFix amt="80000"/>
          </a:blip>
          <a:srcRect r="88533" b="31810"/>
          <a:stretch/>
        </p:blipFill>
        <p:spPr>
          <a:xfrm>
            <a:off x="427894" y="3007169"/>
            <a:ext cx="264291" cy="553899"/>
          </a:xfrm>
          <a:prstGeom prst="rect">
            <a:avLst/>
          </a:prstGeom>
        </p:spPr>
      </p:pic>
      <p:sp>
        <p:nvSpPr>
          <p:cNvPr id="62" name="Content Placeholder 5">
            <a:extLst>
              <a:ext uri="{FF2B5EF4-FFF2-40B4-BE49-F238E27FC236}">
                <a16:creationId xmlns:a16="http://schemas.microsoft.com/office/drawing/2014/main" id="{6366E81D-A130-D744-9AA0-BD402D8618F8}"/>
              </a:ext>
            </a:extLst>
          </p:cNvPr>
          <p:cNvSpPr>
            <a:spLocks noGrp="1"/>
          </p:cNvSpPr>
          <p:nvPr>
            <p:ph sz="quarter" idx="47" hasCustomPrompt="1"/>
          </p:nvPr>
        </p:nvSpPr>
        <p:spPr>
          <a:xfrm>
            <a:off x="3434961" y="3002181"/>
            <a:ext cx="1988457" cy="558259"/>
          </a:xfrm>
          <a:custGeom>
            <a:avLst/>
            <a:gdLst>
              <a:gd name="connsiteX0" fmla="*/ 0 w 5388435"/>
              <a:gd name="connsiteY0" fmla="*/ 914400 h 914400"/>
              <a:gd name="connsiteX1" fmla="*/ 228600 w 5388435"/>
              <a:gd name="connsiteY1" fmla="*/ 0 h 914400"/>
              <a:gd name="connsiteX2" fmla="*/ 5388435 w 5388435"/>
              <a:gd name="connsiteY2" fmla="*/ 0 h 914400"/>
              <a:gd name="connsiteX3" fmla="*/ 5159835 w 5388435"/>
              <a:gd name="connsiteY3" fmla="*/ 914400 h 914400"/>
              <a:gd name="connsiteX4" fmla="*/ 0 w 5388435"/>
              <a:gd name="connsiteY4" fmla="*/ 914400 h 914400"/>
              <a:gd name="connsiteX0" fmla="*/ 0 w 5425306"/>
              <a:gd name="connsiteY0" fmla="*/ 914400 h 2585884"/>
              <a:gd name="connsiteX1" fmla="*/ 228600 w 5425306"/>
              <a:gd name="connsiteY1" fmla="*/ 0 h 2585884"/>
              <a:gd name="connsiteX2" fmla="*/ 5388435 w 5425306"/>
              <a:gd name="connsiteY2" fmla="*/ 0 h 2585884"/>
              <a:gd name="connsiteX3" fmla="*/ 5425306 w 5425306"/>
              <a:gd name="connsiteY3" fmla="*/ 2585884 h 2585884"/>
              <a:gd name="connsiteX4" fmla="*/ 0 w 5425306"/>
              <a:gd name="connsiteY4" fmla="*/ 914400 h 2585884"/>
              <a:gd name="connsiteX0" fmla="*/ 0 w 5425306"/>
              <a:gd name="connsiteY0" fmla="*/ 914400 h 2585884"/>
              <a:gd name="connsiteX1" fmla="*/ 228600 w 5425306"/>
              <a:gd name="connsiteY1" fmla="*/ 0 h 2585884"/>
              <a:gd name="connsiteX2" fmla="*/ 4464203 w 5425306"/>
              <a:gd name="connsiteY2" fmla="*/ 1455174 h 2585884"/>
              <a:gd name="connsiteX3" fmla="*/ 5425306 w 5425306"/>
              <a:gd name="connsiteY3" fmla="*/ 2585884 h 2585884"/>
              <a:gd name="connsiteX4" fmla="*/ 0 w 5425306"/>
              <a:gd name="connsiteY4" fmla="*/ 914400 h 2585884"/>
              <a:gd name="connsiteX0" fmla="*/ 0 w 5543293"/>
              <a:gd name="connsiteY0" fmla="*/ 2517058 h 2585884"/>
              <a:gd name="connsiteX1" fmla="*/ 346587 w 5543293"/>
              <a:gd name="connsiteY1" fmla="*/ 0 h 2585884"/>
              <a:gd name="connsiteX2" fmla="*/ 4582190 w 5543293"/>
              <a:gd name="connsiteY2" fmla="*/ 1455174 h 2585884"/>
              <a:gd name="connsiteX3" fmla="*/ 5543293 w 5543293"/>
              <a:gd name="connsiteY3" fmla="*/ 2585884 h 2585884"/>
              <a:gd name="connsiteX4" fmla="*/ 0 w 5543293"/>
              <a:gd name="connsiteY4" fmla="*/ 2517058 h 2585884"/>
              <a:gd name="connsiteX0" fmla="*/ 0 w 5543293"/>
              <a:gd name="connsiteY0" fmla="*/ 1061884 h 1130710"/>
              <a:gd name="connsiteX1" fmla="*/ 51620 w 5543293"/>
              <a:gd name="connsiteY1" fmla="*/ 9833 h 1130710"/>
              <a:gd name="connsiteX2" fmla="*/ 4582190 w 5543293"/>
              <a:gd name="connsiteY2" fmla="*/ 0 h 1130710"/>
              <a:gd name="connsiteX3" fmla="*/ 5543293 w 5543293"/>
              <a:gd name="connsiteY3" fmla="*/ 1130710 h 1130710"/>
              <a:gd name="connsiteX4" fmla="*/ 0 w 5543293"/>
              <a:gd name="connsiteY4" fmla="*/ 1061884 h 1130710"/>
              <a:gd name="connsiteX0" fmla="*/ 0 w 5543293"/>
              <a:gd name="connsiteY0" fmla="*/ 1209367 h 1278193"/>
              <a:gd name="connsiteX1" fmla="*/ 51620 w 5543293"/>
              <a:gd name="connsiteY1" fmla="*/ 157316 h 1278193"/>
              <a:gd name="connsiteX2" fmla="*/ 4710009 w 5543293"/>
              <a:gd name="connsiteY2" fmla="*/ 0 h 1278193"/>
              <a:gd name="connsiteX3" fmla="*/ 5543293 w 5543293"/>
              <a:gd name="connsiteY3" fmla="*/ 1278193 h 1278193"/>
              <a:gd name="connsiteX4" fmla="*/ 0 w 5543293"/>
              <a:gd name="connsiteY4" fmla="*/ 1209367 h 1278193"/>
              <a:gd name="connsiteX0" fmla="*/ 0 w 5543293"/>
              <a:gd name="connsiteY0" fmla="*/ 1101212 h 1170038"/>
              <a:gd name="connsiteX1" fmla="*/ 51620 w 5543293"/>
              <a:gd name="connsiteY1" fmla="*/ 49161 h 1170038"/>
              <a:gd name="connsiteX2" fmla="*/ 4680512 w 5543293"/>
              <a:gd name="connsiteY2" fmla="*/ 0 h 1170038"/>
              <a:gd name="connsiteX3" fmla="*/ 5543293 w 5543293"/>
              <a:gd name="connsiteY3" fmla="*/ 1170038 h 1170038"/>
              <a:gd name="connsiteX4" fmla="*/ 0 w 5543293"/>
              <a:gd name="connsiteY4" fmla="*/ 1101212 h 1170038"/>
              <a:gd name="connsiteX0" fmla="*/ 15761 w 5491673"/>
              <a:gd name="connsiteY0" fmla="*/ 1112451 h 1170038"/>
              <a:gd name="connsiteX1" fmla="*/ 0 w 5491673"/>
              <a:gd name="connsiteY1" fmla="*/ 49161 h 1170038"/>
              <a:gd name="connsiteX2" fmla="*/ 4628892 w 5491673"/>
              <a:gd name="connsiteY2" fmla="*/ 0 h 1170038"/>
              <a:gd name="connsiteX3" fmla="*/ 5491673 w 5491673"/>
              <a:gd name="connsiteY3" fmla="*/ 1170038 h 1170038"/>
              <a:gd name="connsiteX4" fmla="*/ 15761 w 5491673"/>
              <a:gd name="connsiteY4" fmla="*/ 1112451 h 1170038"/>
              <a:gd name="connsiteX0" fmla="*/ 0 w 5475912"/>
              <a:gd name="connsiteY0" fmla="*/ 1112451 h 1170038"/>
              <a:gd name="connsiteX1" fmla="*/ 3491 w 5475912"/>
              <a:gd name="connsiteY1" fmla="*/ 60401 h 1170038"/>
              <a:gd name="connsiteX2" fmla="*/ 4613131 w 5475912"/>
              <a:gd name="connsiteY2" fmla="*/ 0 h 1170038"/>
              <a:gd name="connsiteX3" fmla="*/ 5475912 w 5475912"/>
              <a:gd name="connsiteY3" fmla="*/ 1170038 h 1170038"/>
              <a:gd name="connsiteX4" fmla="*/ 0 w 5475912"/>
              <a:gd name="connsiteY4" fmla="*/ 1112451 h 1170038"/>
              <a:gd name="connsiteX0" fmla="*/ 0 w 5475912"/>
              <a:gd name="connsiteY0" fmla="*/ 1052050 h 1109637"/>
              <a:gd name="connsiteX1" fmla="*/ 3491 w 5475912"/>
              <a:gd name="connsiteY1" fmla="*/ 0 h 1109637"/>
              <a:gd name="connsiteX2" fmla="*/ 5281878 w 5475912"/>
              <a:gd name="connsiteY2" fmla="*/ 90384 h 1109637"/>
              <a:gd name="connsiteX3" fmla="*/ 5475912 w 5475912"/>
              <a:gd name="connsiteY3" fmla="*/ 1109637 h 1109637"/>
              <a:gd name="connsiteX4" fmla="*/ 0 w 5475912"/>
              <a:gd name="connsiteY4" fmla="*/ 1052050 h 1109637"/>
              <a:gd name="connsiteX0" fmla="*/ 0 w 5281878"/>
              <a:gd name="connsiteY0" fmla="*/ 1052050 h 1103082"/>
              <a:gd name="connsiteX1" fmla="*/ 3491 w 5281878"/>
              <a:gd name="connsiteY1" fmla="*/ 0 h 1103082"/>
              <a:gd name="connsiteX2" fmla="*/ 5281878 w 5281878"/>
              <a:gd name="connsiteY2" fmla="*/ 90384 h 1103082"/>
              <a:gd name="connsiteX3" fmla="*/ 5001707 w 5281878"/>
              <a:gd name="connsiteY3" fmla="*/ 1103082 h 1103082"/>
              <a:gd name="connsiteX4" fmla="*/ 0 w 5281878"/>
              <a:gd name="connsiteY4" fmla="*/ 1052050 h 1103082"/>
              <a:gd name="connsiteX0" fmla="*/ 0 w 5281878"/>
              <a:gd name="connsiteY0" fmla="*/ 961666 h 1012698"/>
              <a:gd name="connsiteX1" fmla="*/ 362650 w 5281878"/>
              <a:gd name="connsiteY1" fmla="*/ 11052 h 1012698"/>
              <a:gd name="connsiteX2" fmla="*/ 5281878 w 5281878"/>
              <a:gd name="connsiteY2" fmla="*/ 0 h 1012698"/>
              <a:gd name="connsiteX3" fmla="*/ 5001707 w 5281878"/>
              <a:gd name="connsiteY3" fmla="*/ 1012698 h 1012698"/>
              <a:gd name="connsiteX4" fmla="*/ 0 w 5281878"/>
              <a:gd name="connsiteY4" fmla="*/ 961666 h 1012698"/>
              <a:gd name="connsiteX0" fmla="*/ 0 w 5179262"/>
              <a:gd name="connsiteY0" fmla="*/ 1012384 h 1012698"/>
              <a:gd name="connsiteX1" fmla="*/ 260034 w 5179262"/>
              <a:gd name="connsiteY1" fmla="*/ 11052 h 1012698"/>
              <a:gd name="connsiteX2" fmla="*/ 5179262 w 5179262"/>
              <a:gd name="connsiteY2" fmla="*/ 0 h 1012698"/>
              <a:gd name="connsiteX3" fmla="*/ 4899091 w 5179262"/>
              <a:gd name="connsiteY3" fmla="*/ 1012698 h 1012698"/>
              <a:gd name="connsiteX4" fmla="*/ 0 w 5179262"/>
              <a:gd name="connsiteY4" fmla="*/ 1012384 h 1012698"/>
              <a:gd name="connsiteX0" fmla="*/ 0 w 5179262"/>
              <a:gd name="connsiteY0" fmla="*/ 1012384 h 1012698"/>
              <a:gd name="connsiteX1" fmla="*/ 260034 w 5179262"/>
              <a:gd name="connsiteY1" fmla="*/ 11052 h 1012698"/>
              <a:gd name="connsiteX2" fmla="*/ 5179262 w 5179262"/>
              <a:gd name="connsiteY2" fmla="*/ 0 h 1012698"/>
              <a:gd name="connsiteX3" fmla="*/ 4899091 w 5179262"/>
              <a:gd name="connsiteY3" fmla="*/ 1012698 h 1012698"/>
              <a:gd name="connsiteX4" fmla="*/ 0 w 5179262"/>
              <a:gd name="connsiteY4" fmla="*/ 1012384 h 1012698"/>
              <a:gd name="connsiteX0" fmla="*/ 0 w 5179262"/>
              <a:gd name="connsiteY0" fmla="*/ 1012384 h 1012698"/>
              <a:gd name="connsiteX1" fmla="*/ 260034 w 5179262"/>
              <a:gd name="connsiteY1" fmla="*/ 11052 h 1012698"/>
              <a:gd name="connsiteX2" fmla="*/ 5179262 w 5179262"/>
              <a:gd name="connsiteY2" fmla="*/ 0 h 1012698"/>
              <a:gd name="connsiteX3" fmla="*/ 4899091 w 5179262"/>
              <a:gd name="connsiteY3" fmla="*/ 1012698 h 1012698"/>
              <a:gd name="connsiteX4" fmla="*/ 0 w 5179262"/>
              <a:gd name="connsiteY4" fmla="*/ 1012384 h 1012698"/>
              <a:gd name="connsiteX0" fmla="*/ 0 w 5179262"/>
              <a:gd name="connsiteY0" fmla="*/ 1012384 h 1012698"/>
              <a:gd name="connsiteX1" fmla="*/ 285688 w 5179262"/>
              <a:gd name="connsiteY1" fmla="*/ 15663 h 1012698"/>
              <a:gd name="connsiteX2" fmla="*/ 5179262 w 5179262"/>
              <a:gd name="connsiteY2" fmla="*/ 0 h 1012698"/>
              <a:gd name="connsiteX3" fmla="*/ 4899091 w 5179262"/>
              <a:gd name="connsiteY3" fmla="*/ 1012698 h 1012698"/>
              <a:gd name="connsiteX4" fmla="*/ 0 w 5179262"/>
              <a:gd name="connsiteY4" fmla="*/ 1012384 h 101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262" h="1012698">
                <a:moveTo>
                  <a:pt x="0" y="1012384"/>
                </a:moveTo>
                <a:cubicBezTo>
                  <a:pt x="69574" y="666313"/>
                  <a:pt x="199011" y="380179"/>
                  <a:pt x="285688" y="15663"/>
                </a:cubicBezTo>
                <a:lnTo>
                  <a:pt x="5179262" y="0"/>
                </a:lnTo>
                <a:lnTo>
                  <a:pt x="4899091" y="1012698"/>
                </a:lnTo>
                <a:lnTo>
                  <a:pt x="0" y="1012384"/>
                </a:lnTo>
                <a:close/>
              </a:path>
            </a:pathLst>
          </a:custGeom>
          <a:solidFill>
            <a:schemeClr val="bg2">
              <a:alpha val="80000"/>
            </a:schemeClr>
          </a:solidFill>
        </p:spPr>
        <p:txBody>
          <a:bodyPr lIns="251999" tIns="180000" rIns="576000" bIns="180000" anchor="ctr">
            <a:normAutofit/>
          </a:bodyPr>
          <a:lstStyle>
            <a:lvl1pPr marL="0" indent="0">
              <a:buNone/>
              <a:defRPr sz="500" b="1">
                <a:solidFill>
                  <a:schemeClr val="tx2"/>
                </a:solidFill>
                <a:latin typeface="+mj-lt"/>
              </a:defRPr>
            </a:lvl1pPr>
          </a:lstStyle>
          <a:p>
            <a:pPr lvl="0"/>
            <a:r>
              <a:rPr lang="de-DE"/>
              <a:t> </a:t>
            </a:r>
          </a:p>
        </p:txBody>
      </p:sp>
      <p:sp>
        <p:nvSpPr>
          <p:cNvPr id="63" name="Textplatzhalter 48">
            <a:extLst>
              <a:ext uri="{FF2B5EF4-FFF2-40B4-BE49-F238E27FC236}">
                <a16:creationId xmlns:a16="http://schemas.microsoft.com/office/drawing/2014/main" id="{BC0F9899-14DB-6346-9420-1EC0A79C0636}"/>
              </a:ext>
            </a:extLst>
          </p:cNvPr>
          <p:cNvSpPr>
            <a:spLocks noGrp="1"/>
          </p:cNvSpPr>
          <p:nvPr>
            <p:ph type="body" sz="quarter" idx="48" hasCustomPrompt="1"/>
          </p:nvPr>
        </p:nvSpPr>
        <p:spPr>
          <a:xfrm>
            <a:off x="3638732" y="3049393"/>
            <a:ext cx="1729069" cy="253569"/>
          </a:xfrm>
        </p:spPr>
        <p:txBody>
          <a:bodyPr lIns="36000" rIns="36000">
            <a:noAutofit/>
          </a:bodyPr>
          <a:lstStyle>
            <a:lvl1pPr marL="0" indent="0">
              <a:buNone/>
              <a:defRPr sz="1400" b="1">
                <a:solidFill>
                  <a:schemeClr val="tx2"/>
                </a:solidFill>
                <a:latin typeface="+mn-lt"/>
                <a:cs typeface="Assistant" panose="00000500000000000000" pitchFamily="2" charset="-79"/>
              </a:defRPr>
            </a:lvl1pPr>
          </a:lstStyle>
          <a:p>
            <a:pPr lvl="0"/>
            <a:r>
              <a:rPr lang="de-DE"/>
              <a:t>Vorname</a:t>
            </a:r>
          </a:p>
        </p:txBody>
      </p:sp>
      <p:sp>
        <p:nvSpPr>
          <p:cNvPr id="64" name="Textplatzhalter 48">
            <a:extLst>
              <a:ext uri="{FF2B5EF4-FFF2-40B4-BE49-F238E27FC236}">
                <a16:creationId xmlns:a16="http://schemas.microsoft.com/office/drawing/2014/main" id="{6A40403B-89AB-0E4C-91F1-7E7695029837}"/>
              </a:ext>
            </a:extLst>
          </p:cNvPr>
          <p:cNvSpPr>
            <a:spLocks noGrp="1"/>
          </p:cNvSpPr>
          <p:nvPr>
            <p:ph type="body" sz="quarter" idx="49" hasCustomPrompt="1"/>
          </p:nvPr>
        </p:nvSpPr>
        <p:spPr>
          <a:xfrm>
            <a:off x="3638732" y="3342285"/>
            <a:ext cx="1656498" cy="187270"/>
          </a:xfrm>
        </p:spPr>
        <p:txBody>
          <a:bodyPr lIns="36000" tIns="0" rIns="36000" bIns="0">
            <a:normAutofit/>
          </a:bodyPr>
          <a:lstStyle>
            <a:lvl1pPr marL="0" indent="0">
              <a:lnSpc>
                <a:spcPct val="100000"/>
              </a:lnSpc>
              <a:spcBef>
                <a:spcPts val="0"/>
              </a:spcBef>
              <a:buNone/>
              <a:defRPr sz="1100" b="0" i="1">
                <a:solidFill>
                  <a:schemeClr val="tx1"/>
                </a:solidFill>
                <a:latin typeface="+mn-lt"/>
                <a:cs typeface="Assistant" panose="00000500000000000000" pitchFamily="2" charset="-79"/>
              </a:defRPr>
            </a:lvl1pPr>
          </a:lstStyle>
          <a:p>
            <a:pPr lvl="0"/>
            <a:r>
              <a:rPr lang="de-DE"/>
              <a:t>Rolle</a:t>
            </a:r>
          </a:p>
        </p:txBody>
      </p:sp>
      <p:pic>
        <p:nvPicPr>
          <p:cNvPr id="65" name="Picture 64">
            <a:extLst>
              <a:ext uri="{FF2B5EF4-FFF2-40B4-BE49-F238E27FC236}">
                <a16:creationId xmlns:a16="http://schemas.microsoft.com/office/drawing/2014/main" id="{C1B21D65-733F-7946-B478-B39009F555C1}"/>
              </a:ext>
            </a:extLst>
          </p:cNvPr>
          <p:cNvPicPr>
            <a:picLocks noChangeAspect="1"/>
          </p:cNvPicPr>
          <p:nvPr userDrawn="1"/>
        </p:nvPicPr>
        <p:blipFill rotWithShape="1">
          <a:blip r:embed="rId6">
            <a:alphaModFix amt="80000"/>
          </a:blip>
          <a:srcRect r="88533" b="31810"/>
          <a:stretch/>
        </p:blipFill>
        <p:spPr>
          <a:xfrm>
            <a:off x="3287796" y="3007169"/>
            <a:ext cx="264291" cy="553899"/>
          </a:xfrm>
          <a:prstGeom prst="rect">
            <a:avLst/>
          </a:prstGeom>
        </p:spPr>
      </p:pic>
      <p:sp>
        <p:nvSpPr>
          <p:cNvPr id="66" name="Content Placeholder 5">
            <a:extLst>
              <a:ext uri="{FF2B5EF4-FFF2-40B4-BE49-F238E27FC236}">
                <a16:creationId xmlns:a16="http://schemas.microsoft.com/office/drawing/2014/main" id="{B587D3B4-BB62-7F43-B515-144414647198}"/>
              </a:ext>
            </a:extLst>
          </p:cNvPr>
          <p:cNvSpPr>
            <a:spLocks noGrp="1"/>
          </p:cNvSpPr>
          <p:nvPr>
            <p:ph sz="quarter" idx="50" hasCustomPrompt="1"/>
          </p:nvPr>
        </p:nvSpPr>
        <p:spPr>
          <a:xfrm>
            <a:off x="6414474" y="3002181"/>
            <a:ext cx="1988457" cy="558259"/>
          </a:xfrm>
          <a:custGeom>
            <a:avLst/>
            <a:gdLst>
              <a:gd name="connsiteX0" fmla="*/ 0 w 5388435"/>
              <a:gd name="connsiteY0" fmla="*/ 914400 h 914400"/>
              <a:gd name="connsiteX1" fmla="*/ 228600 w 5388435"/>
              <a:gd name="connsiteY1" fmla="*/ 0 h 914400"/>
              <a:gd name="connsiteX2" fmla="*/ 5388435 w 5388435"/>
              <a:gd name="connsiteY2" fmla="*/ 0 h 914400"/>
              <a:gd name="connsiteX3" fmla="*/ 5159835 w 5388435"/>
              <a:gd name="connsiteY3" fmla="*/ 914400 h 914400"/>
              <a:gd name="connsiteX4" fmla="*/ 0 w 5388435"/>
              <a:gd name="connsiteY4" fmla="*/ 914400 h 914400"/>
              <a:gd name="connsiteX0" fmla="*/ 0 w 5425306"/>
              <a:gd name="connsiteY0" fmla="*/ 914400 h 2585884"/>
              <a:gd name="connsiteX1" fmla="*/ 228600 w 5425306"/>
              <a:gd name="connsiteY1" fmla="*/ 0 h 2585884"/>
              <a:gd name="connsiteX2" fmla="*/ 5388435 w 5425306"/>
              <a:gd name="connsiteY2" fmla="*/ 0 h 2585884"/>
              <a:gd name="connsiteX3" fmla="*/ 5425306 w 5425306"/>
              <a:gd name="connsiteY3" fmla="*/ 2585884 h 2585884"/>
              <a:gd name="connsiteX4" fmla="*/ 0 w 5425306"/>
              <a:gd name="connsiteY4" fmla="*/ 914400 h 2585884"/>
              <a:gd name="connsiteX0" fmla="*/ 0 w 5425306"/>
              <a:gd name="connsiteY0" fmla="*/ 914400 h 2585884"/>
              <a:gd name="connsiteX1" fmla="*/ 228600 w 5425306"/>
              <a:gd name="connsiteY1" fmla="*/ 0 h 2585884"/>
              <a:gd name="connsiteX2" fmla="*/ 4464203 w 5425306"/>
              <a:gd name="connsiteY2" fmla="*/ 1455174 h 2585884"/>
              <a:gd name="connsiteX3" fmla="*/ 5425306 w 5425306"/>
              <a:gd name="connsiteY3" fmla="*/ 2585884 h 2585884"/>
              <a:gd name="connsiteX4" fmla="*/ 0 w 5425306"/>
              <a:gd name="connsiteY4" fmla="*/ 914400 h 2585884"/>
              <a:gd name="connsiteX0" fmla="*/ 0 w 5543293"/>
              <a:gd name="connsiteY0" fmla="*/ 2517058 h 2585884"/>
              <a:gd name="connsiteX1" fmla="*/ 346587 w 5543293"/>
              <a:gd name="connsiteY1" fmla="*/ 0 h 2585884"/>
              <a:gd name="connsiteX2" fmla="*/ 4582190 w 5543293"/>
              <a:gd name="connsiteY2" fmla="*/ 1455174 h 2585884"/>
              <a:gd name="connsiteX3" fmla="*/ 5543293 w 5543293"/>
              <a:gd name="connsiteY3" fmla="*/ 2585884 h 2585884"/>
              <a:gd name="connsiteX4" fmla="*/ 0 w 5543293"/>
              <a:gd name="connsiteY4" fmla="*/ 2517058 h 2585884"/>
              <a:gd name="connsiteX0" fmla="*/ 0 w 5543293"/>
              <a:gd name="connsiteY0" fmla="*/ 1061884 h 1130710"/>
              <a:gd name="connsiteX1" fmla="*/ 51620 w 5543293"/>
              <a:gd name="connsiteY1" fmla="*/ 9833 h 1130710"/>
              <a:gd name="connsiteX2" fmla="*/ 4582190 w 5543293"/>
              <a:gd name="connsiteY2" fmla="*/ 0 h 1130710"/>
              <a:gd name="connsiteX3" fmla="*/ 5543293 w 5543293"/>
              <a:gd name="connsiteY3" fmla="*/ 1130710 h 1130710"/>
              <a:gd name="connsiteX4" fmla="*/ 0 w 5543293"/>
              <a:gd name="connsiteY4" fmla="*/ 1061884 h 1130710"/>
              <a:gd name="connsiteX0" fmla="*/ 0 w 5543293"/>
              <a:gd name="connsiteY0" fmla="*/ 1209367 h 1278193"/>
              <a:gd name="connsiteX1" fmla="*/ 51620 w 5543293"/>
              <a:gd name="connsiteY1" fmla="*/ 157316 h 1278193"/>
              <a:gd name="connsiteX2" fmla="*/ 4710009 w 5543293"/>
              <a:gd name="connsiteY2" fmla="*/ 0 h 1278193"/>
              <a:gd name="connsiteX3" fmla="*/ 5543293 w 5543293"/>
              <a:gd name="connsiteY3" fmla="*/ 1278193 h 1278193"/>
              <a:gd name="connsiteX4" fmla="*/ 0 w 5543293"/>
              <a:gd name="connsiteY4" fmla="*/ 1209367 h 1278193"/>
              <a:gd name="connsiteX0" fmla="*/ 0 w 5543293"/>
              <a:gd name="connsiteY0" fmla="*/ 1101212 h 1170038"/>
              <a:gd name="connsiteX1" fmla="*/ 51620 w 5543293"/>
              <a:gd name="connsiteY1" fmla="*/ 49161 h 1170038"/>
              <a:gd name="connsiteX2" fmla="*/ 4680512 w 5543293"/>
              <a:gd name="connsiteY2" fmla="*/ 0 h 1170038"/>
              <a:gd name="connsiteX3" fmla="*/ 5543293 w 5543293"/>
              <a:gd name="connsiteY3" fmla="*/ 1170038 h 1170038"/>
              <a:gd name="connsiteX4" fmla="*/ 0 w 5543293"/>
              <a:gd name="connsiteY4" fmla="*/ 1101212 h 1170038"/>
              <a:gd name="connsiteX0" fmla="*/ 15761 w 5491673"/>
              <a:gd name="connsiteY0" fmla="*/ 1112451 h 1170038"/>
              <a:gd name="connsiteX1" fmla="*/ 0 w 5491673"/>
              <a:gd name="connsiteY1" fmla="*/ 49161 h 1170038"/>
              <a:gd name="connsiteX2" fmla="*/ 4628892 w 5491673"/>
              <a:gd name="connsiteY2" fmla="*/ 0 h 1170038"/>
              <a:gd name="connsiteX3" fmla="*/ 5491673 w 5491673"/>
              <a:gd name="connsiteY3" fmla="*/ 1170038 h 1170038"/>
              <a:gd name="connsiteX4" fmla="*/ 15761 w 5491673"/>
              <a:gd name="connsiteY4" fmla="*/ 1112451 h 1170038"/>
              <a:gd name="connsiteX0" fmla="*/ 0 w 5475912"/>
              <a:gd name="connsiteY0" fmla="*/ 1112451 h 1170038"/>
              <a:gd name="connsiteX1" fmla="*/ 3491 w 5475912"/>
              <a:gd name="connsiteY1" fmla="*/ 60401 h 1170038"/>
              <a:gd name="connsiteX2" fmla="*/ 4613131 w 5475912"/>
              <a:gd name="connsiteY2" fmla="*/ 0 h 1170038"/>
              <a:gd name="connsiteX3" fmla="*/ 5475912 w 5475912"/>
              <a:gd name="connsiteY3" fmla="*/ 1170038 h 1170038"/>
              <a:gd name="connsiteX4" fmla="*/ 0 w 5475912"/>
              <a:gd name="connsiteY4" fmla="*/ 1112451 h 1170038"/>
              <a:gd name="connsiteX0" fmla="*/ 0 w 5475912"/>
              <a:gd name="connsiteY0" fmla="*/ 1052050 h 1109637"/>
              <a:gd name="connsiteX1" fmla="*/ 3491 w 5475912"/>
              <a:gd name="connsiteY1" fmla="*/ 0 h 1109637"/>
              <a:gd name="connsiteX2" fmla="*/ 5281878 w 5475912"/>
              <a:gd name="connsiteY2" fmla="*/ 90384 h 1109637"/>
              <a:gd name="connsiteX3" fmla="*/ 5475912 w 5475912"/>
              <a:gd name="connsiteY3" fmla="*/ 1109637 h 1109637"/>
              <a:gd name="connsiteX4" fmla="*/ 0 w 5475912"/>
              <a:gd name="connsiteY4" fmla="*/ 1052050 h 1109637"/>
              <a:gd name="connsiteX0" fmla="*/ 0 w 5281878"/>
              <a:gd name="connsiteY0" fmla="*/ 1052050 h 1103082"/>
              <a:gd name="connsiteX1" fmla="*/ 3491 w 5281878"/>
              <a:gd name="connsiteY1" fmla="*/ 0 h 1103082"/>
              <a:gd name="connsiteX2" fmla="*/ 5281878 w 5281878"/>
              <a:gd name="connsiteY2" fmla="*/ 90384 h 1103082"/>
              <a:gd name="connsiteX3" fmla="*/ 5001707 w 5281878"/>
              <a:gd name="connsiteY3" fmla="*/ 1103082 h 1103082"/>
              <a:gd name="connsiteX4" fmla="*/ 0 w 5281878"/>
              <a:gd name="connsiteY4" fmla="*/ 1052050 h 1103082"/>
              <a:gd name="connsiteX0" fmla="*/ 0 w 5281878"/>
              <a:gd name="connsiteY0" fmla="*/ 961666 h 1012698"/>
              <a:gd name="connsiteX1" fmla="*/ 362650 w 5281878"/>
              <a:gd name="connsiteY1" fmla="*/ 11052 h 1012698"/>
              <a:gd name="connsiteX2" fmla="*/ 5281878 w 5281878"/>
              <a:gd name="connsiteY2" fmla="*/ 0 h 1012698"/>
              <a:gd name="connsiteX3" fmla="*/ 5001707 w 5281878"/>
              <a:gd name="connsiteY3" fmla="*/ 1012698 h 1012698"/>
              <a:gd name="connsiteX4" fmla="*/ 0 w 5281878"/>
              <a:gd name="connsiteY4" fmla="*/ 961666 h 1012698"/>
              <a:gd name="connsiteX0" fmla="*/ 0 w 5179262"/>
              <a:gd name="connsiteY0" fmla="*/ 1012384 h 1012698"/>
              <a:gd name="connsiteX1" fmla="*/ 260034 w 5179262"/>
              <a:gd name="connsiteY1" fmla="*/ 11052 h 1012698"/>
              <a:gd name="connsiteX2" fmla="*/ 5179262 w 5179262"/>
              <a:gd name="connsiteY2" fmla="*/ 0 h 1012698"/>
              <a:gd name="connsiteX3" fmla="*/ 4899091 w 5179262"/>
              <a:gd name="connsiteY3" fmla="*/ 1012698 h 1012698"/>
              <a:gd name="connsiteX4" fmla="*/ 0 w 5179262"/>
              <a:gd name="connsiteY4" fmla="*/ 1012384 h 1012698"/>
              <a:gd name="connsiteX0" fmla="*/ 0 w 5179262"/>
              <a:gd name="connsiteY0" fmla="*/ 1012384 h 1012698"/>
              <a:gd name="connsiteX1" fmla="*/ 260034 w 5179262"/>
              <a:gd name="connsiteY1" fmla="*/ 11052 h 1012698"/>
              <a:gd name="connsiteX2" fmla="*/ 5179262 w 5179262"/>
              <a:gd name="connsiteY2" fmla="*/ 0 h 1012698"/>
              <a:gd name="connsiteX3" fmla="*/ 4899091 w 5179262"/>
              <a:gd name="connsiteY3" fmla="*/ 1012698 h 1012698"/>
              <a:gd name="connsiteX4" fmla="*/ 0 w 5179262"/>
              <a:gd name="connsiteY4" fmla="*/ 1012384 h 1012698"/>
              <a:gd name="connsiteX0" fmla="*/ 0 w 5179262"/>
              <a:gd name="connsiteY0" fmla="*/ 1012384 h 1012698"/>
              <a:gd name="connsiteX1" fmla="*/ 260034 w 5179262"/>
              <a:gd name="connsiteY1" fmla="*/ 11052 h 1012698"/>
              <a:gd name="connsiteX2" fmla="*/ 5179262 w 5179262"/>
              <a:gd name="connsiteY2" fmla="*/ 0 h 1012698"/>
              <a:gd name="connsiteX3" fmla="*/ 4899091 w 5179262"/>
              <a:gd name="connsiteY3" fmla="*/ 1012698 h 1012698"/>
              <a:gd name="connsiteX4" fmla="*/ 0 w 5179262"/>
              <a:gd name="connsiteY4" fmla="*/ 1012384 h 1012698"/>
              <a:gd name="connsiteX0" fmla="*/ 0 w 5179262"/>
              <a:gd name="connsiteY0" fmla="*/ 1012384 h 1012698"/>
              <a:gd name="connsiteX1" fmla="*/ 285688 w 5179262"/>
              <a:gd name="connsiteY1" fmla="*/ 15663 h 1012698"/>
              <a:gd name="connsiteX2" fmla="*/ 5179262 w 5179262"/>
              <a:gd name="connsiteY2" fmla="*/ 0 h 1012698"/>
              <a:gd name="connsiteX3" fmla="*/ 4899091 w 5179262"/>
              <a:gd name="connsiteY3" fmla="*/ 1012698 h 1012698"/>
              <a:gd name="connsiteX4" fmla="*/ 0 w 5179262"/>
              <a:gd name="connsiteY4" fmla="*/ 1012384 h 101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262" h="1012698">
                <a:moveTo>
                  <a:pt x="0" y="1012384"/>
                </a:moveTo>
                <a:cubicBezTo>
                  <a:pt x="69574" y="666313"/>
                  <a:pt x="199011" y="380179"/>
                  <a:pt x="285688" y="15663"/>
                </a:cubicBezTo>
                <a:lnTo>
                  <a:pt x="5179262" y="0"/>
                </a:lnTo>
                <a:lnTo>
                  <a:pt x="4899091" y="1012698"/>
                </a:lnTo>
                <a:lnTo>
                  <a:pt x="0" y="1012384"/>
                </a:lnTo>
                <a:close/>
              </a:path>
            </a:pathLst>
          </a:custGeom>
          <a:solidFill>
            <a:schemeClr val="bg2">
              <a:alpha val="80000"/>
            </a:schemeClr>
          </a:solidFill>
        </p:spPr>
        <p:txBody>
          <a:bodyPr lIns="251999" tIns="180000" rIns="576000" bIns="180000" anchor="ctr">
            <a:normAutofit/>
          </a:bodyPr>
          <a:lstStyle>
            <a:lvl1pPr marL="0" indent="0">
              <a:buNone/>
              <a:defRPr sz="500" b="1">
                <a:solidFill>
                  <a:schemeClr val="tx2"/>
                </a:solidFill>
                <a:latin typeface="+mj-lt"/>
              </a:defRPr>
            </a:lvl1pPr>
          </a:lstStyle>
          <a:p>
            <a:pPr lvl="0"/>
            <a:r>
              <a:rPr lang="de-DE"/>
              <a:t> </a:t>
            </a:r>
          </a:p>
        </p:txBody>
      </p:sp>
      <p:sp>
        <p:nvSpPr>
          <p:cNvPr id="67" name="Textplatzhalter 48">
            <a:extLst>
              <a:ext uri="{FF2B5EF4-FFF2-40B4-BE49-F238E27FC236}">
                <a16:creationId xmlns:a16="http://schemas.microsoft.com/office/drawing/2014/main" id="{D1AFE186-8C15-B340-A133-DCFFE46F7F25}"/>
              </a:ext>
            </a:extLst>
          </p:cNvPr>
          <p:cNvSpPr>
            <a:spLocks noGrp="1"/>
          </p:cNvSpPr>
          <p:nvPr>
            <p:ph type="body" sz="quarter" idx="51" hasCustomPrompt="1"/>
          </p:nvPr>
        </p:nvSpPr>
        <p:spPr>
          <a:xfrm>
            <a:off x="6618245" y="3049393"/>
            <a:ext cx="1729069" cy="253569"/>
          </a:xfrm>
        </p:spPr>
        <p:txBody>
          <a:bodyPr lIns="36000" rIns="36000">
            <a:noAutofit/>
          </a:bodyPr>
          <a:lstStyle>
            <a:lvl1pPr marL="0" indent="0">
              <a:buNone/>
              <a:defRPr sz="1400" b="1">
                <a:solidFill>
                  <a:schemeClr val="tx2"/>
                </a:solidFill>
                <a:latin typeface="+mn-lt"/>
                <a:cs typeface="Assistant" panose="00000500000000000000" pitchFamily="2" charset="-79"/>
              </a:defRPr>
            </a:lvl1pPr>
          </a:lstStyle>
          <a:p>
            <a:pPr lvl="0"/>
            <a:r>
              <a:rPr lang="de-DE"/>
              <a:t>Vorname</a:t>
            </a:r>
          </a:p>
        </p:txBody>
      </p:sp>
      <p:sp>
        <p:nvSpPr>
          <p:cNvPr id="68" name="Textplatzhalter 48">
            <a:extLst>
              <a:ext uri="{FF2B5EF4-FFF2-40B4-BE49-F238E27FC236}">
                <a16:creationId xmlns:a16="http://schemas.microsoft.com/office/drawing/2014/main" id="{6F921214-35C9-644C-BCD8-6AC9216BDC2E}"/>
              </a:ext>
            </a:extLst>
          </p:cNvPr>
          <p:cNvSpPr>
            <a:spLocks noGrp="1"/>
          </p:cNvSpPr>
          <p:nvPr>
            <p:ph type="body" sz="quarter" idx="52" hasCustomPrompt="1"/>
          </p:nvPr>
        </p:nvSpPr>
        <p:spPr>
          <a:xfrm>
            <a:off x="6618245" y="3342285"/>
            <a:ext cx="1656498" cy="187270"/>
          </a:xfrm>
        </p:spPr>
        <p:txBody>
          <a:bodyPr lIns="36000" tIns="0" rIns="36000" bIns="0">
            <a:normAutofit/>
          </a:bodyPr>
          <a:lstStyle>
            <a:lvl1pPr marL="0" indent="0">
              <a:lnSpc>
                <a:spcPct val="100000"/>
              </a:lnSpc>
              <a:spcBef>
                <a:spcPts val="0"/>
              </a:spcBef>
              <a:buNone/>
              <a:defRPr sz="1100" b="0" i="1">
                <a:solidFill>
                  <a:schemeClr val="tx1"/>
                </a:solidFill>
                <a:latin typeface="+mn-lt"/>
                <a:cs typeface="Assistant" panose="00000500000000000000" pitchFamily="2" charset="-79"/>
              </a:defRPr>
            </a:lvl1pPr>
          </a:lstStyle>
          <a:p>
            <a:pPr lvl="0"/>
            <a:r>
              <a:rPr lang="de-DE"/>
              <a:t>Rolle</a:t>
            </a:r>
          </a:p>
        </p:txBody>
      </p:sp>
      <p:pic>
        <p:nvPicPr>
          <p:cNvPr id="69" name="Picture 68">
            <a:extLst>
              <a:ext uri="{FF2B5EF4-FFF2-40B4-BE49-F238E27FC236}">
                <a16:creationId xmlns:a16="http://schemas.microsoft.com/office/drawing/2014/main" id="{972368E0-6325-3944-A1F2-DF1F10251F3D}"/>
              </a:ext>
            </a:extLst>
          </p:cNvPr>
          <p:cNvPicPr>
            <a:picLocks noChangeAspect="1"/>
          </p:cNvPicPr>
          <p:nvPr userDrawn="1"/>
        </p:nvPicPr>
        <p:blipFill rotWithShape="1">
          <a:blip r:embed="rId6">
            <a:alphaModFix amt="80000"/>
          </a:blip>
          <a:srcRect r="88533" b="31810"/>
          <a:stretch/>
        </p:blipFill>
        <p:spPr>
          <a:xfrm>
            <a:off x="6336808" y="3007169"/>
            <a:ext cx="264291" cy="553899"/>
          </a:xfrm>
          <a:prstGeom prst="rect">
            <a:avLst/>
          </a:prstGeom>
        </p:spPr>
      </p:pic>
      <p:sp>
        <p:nvSpPr>
          <p:cNvPr id="70" name="Content Placeholder 5">
            <a:extLst>
              <a:ext uri="{FF2B5EF4-FFF2-40B4-BE49-F238E27FC236}">
                <a16:creationId xmlns:a16="http://schemas.microsoft.com/office/drawing/2014/main" id="{834243ED-C2EB-664C-B4B2-8FA2E85DB487}"/>
              </a:ext>
            </a:extLst>
          </p:cNvPr>
          <p:cNvSpPr>
            <a:spLocks noGrp="1"/>
          </p:cNvSpPr>
          <p:nvPr>
            <p:ph sz="quarter" idx="53" hasCustomPrompt="1"/>
          </p:nvPr>
        </p:nvSpPr>
        <p:spPr>
          <a:xfrm>
            <a:off x="9460140" y="3002181"/>
            <a:ext cx="1988457" cy="558259"/>
          </a:xfrm>
          <a:custGeom>
            <a:avLst/>
            <a:gdLst>
              <a:gd name="connsiteX0" fmla="*/ 0 w 5388435"/>
              <a:gd name="connsiteY0" fmla="*/ 914400 h 914400"/>
              <a:gd name="connsiteX1" fmla="*/ 228600 w 5388435"/>
              <a:gd name="connsiteY1" fmla="*/ 0 h 914400"/>
              <a:gd name="connsiteX2" fmla="*/ 5388435 w 5388435"/>
              <a:gd name="connsiteY2" fmla="*/ 0 h 914400"/>
              <a:gd name="connsiteX3" fmla="*/ 5159835 w 5388435"/>
              <a:gd name="connsiteY3" fmla="*/ 914400 h 914400"/>
              <a:gd name="connsiteX4" fmla="*/ 0 w 5388435"/>
              <a:gd name="connsiteY4" fmla="*/ 914400 h 914400"/>
              <a:gd name="connsiteX0" fmla="*/ 0 w 5425306"/>
              <a:gd name="connsiteY0" fmla="*/ 914400 h 2585884"/>
              <a:gd name="connsiteX1" fmla="*/ 228600 w 5425306"/>
              <a:gd name="connsiteY1" fmla="*/ 0 h 2585884"/>
              <a:gd name="connsiteX2" fmla="*/ 5388435 w 5425306"/>
              <a:gd name="connsiteY2" fmla="*/ 0 h 2585884"/>
              <a:gd name="connsiteX3" fmla="*/ 5425306 w 5425306"/>
              <a:gd name="connsiteY3" fmla="*/ 2585884 h 2585884"/>
              <a:gd name="connsiteX4" fmla="*/ 0 w 5425306"/>
              <a:gd name="connsiteY4" fmla="*/ 914400 h 2585884"/>
              <a:gd name="connsiteX0" fmla="*/ 0 w 5425306"/>
              <a:gd name="connsiteY0" fmla="*/ 914400 h 2585884"/>
              <a:gd name="connsiteX1" fmla="*/ 228600 w 5425306"/>
              <a:gd name="connsiteY1" fmla="*/ 0 h 2585884"/>
              <a:gd name="connsiteX2" fmla="*/ 4464203 w 5425306"/>
              <a:gd name="connsiteY2" fmla="*/ 1455174 h 2585884"/>
              <a:gd name="connsiteX3" fmla="*/ 5425306 w 5425306"/>
              <a:gd name="connsiteY3" fmla="*/ 2585884 h 2585884"/>
              <a:gd name="connsiteX4" fmla="*/ 0 w 5425306"/>
              <a:gd name="connsiteY4" fmla="*/ 914400 h 2585884"/>
              <a:gd name="connsiteX0" fmla="*/ 0 w 5543293"/>
              <a:gd name="connsiteY0" fmla="*/ 2517058 h 2585884"/>
              <a:gd name="connsiteX1" fmla="*/ 346587 w 5543293"/>
              <a:gd name="connsiteY1" fmla="*/ 0 h 2585884"/>
              <a:gd name="connsiteX2" fmla="*/ 4582190 w 5543293"/>
              <a:gd name="connsiteY2" fmla="*/ 1455174 h 2585884"/>
              <a:gd name="connsiteX3" fmla="*/ 5543293 w 5543293"/>
              <a:gd name="connsiteY3" fmla="*/ 2585884 h 2585884"/>
              <a:gd name="connsiteX4" fmla="*/ 0 w 5543293"/>
              <a:gd name="connsiteY4" fmla="*/ 2517058 h 2585884"/>
              <a:gd name="connsiteX0" fmla="*/ 0 w 5543293"/>
              <a:gd name="connsiteY0" fmla="*/ 1061884 h 1130710"/>
              <a:gd name="connsiteX1" fmla="*/ 51620 w 5543293"/>
              <a:gd name="connsiteY1" fmla="*/ 9833 h 1130710"/>
              <a:gd name="connsiteX2" fmla="*/ 4582190 w 5543293"/>
              <a:gd name="connsiteY2" fmla="*/ 0 h 1130710"/>
              <a:gd name="connsiteX3" fmla="*/ 5543293 w 5543293"/>
              <a:gd name="connsiteY3" fmla="*/ 1130710 h 1130710"/>
              <a:gd name="connsiteX4" fmla="*/ 0 w 5543293"/>
              <a:gd name="connsiteY4" fmla="*/ 1061884 h 1130710"/>
              <a:gd name="connsiteX0" fmla="*/ 0 w 5543293"/>
              <a:gd name="connsiteY0" fmla="*/ 1209367 h 1278193"/>
              <a:gd name="connsiteX1" fmla="*/ 51620 w 5543293"/>
              <a:gd name="connsiteY1" fmla="*/ 157316 h 1278193"/>
              <a:gd name="connsiteX2" fmla="*/ 4710009 w 5543293"/>
              <a:gd name="connsiteY2" fmla="*/ 0 h 1278193"/>
              <a:gd name="connsiteX3" fmla="*/ 5543293 w 5543293"/>
              <a:gd name="connsiteY3" fmla="*/ 1278193 h 1278193"/>
              <a:gd name="connsiteX4" fmla="*/ 0 w 5543293"/>
              <a:gd name="connsiteY4" fmla="*/ 1209367 h 1278193"/>
              <a:gd name="connsiteX0" fmla="*/ 0 w 5543293"/>
              <a:gd name="connsiteY0" fmla="*/ 1101212 h 1170038"/>
              <a:gd name="connsiteX1" fmla="*/ 51620 w 5543293"/>
              <a:gd name="connsiteY1" fmla="*/ 49161 h 1170038"/>
              <a:gd name="connsiteX2" fmla="*/ 4680512 w 5543293"/>
              <a:gd name="connsiteY2" fmla="*/ 0 h 1170038"/>
              <a:gd name="connsiteX3" fmla="*/ 5543293 w 5543293"/>
              <a:gd name="connsiteY3" fmla="*/ 1170038 h 1170038"/>
              <a:gd name="connsiteX4" fmla="*/ 0 w 5543293"/>
              <a:gd name="connsiteY4" fmla="*/ 1101212 h 1170038"/>
              <a:gd name="connsiteX0" fmla="*/ 15761 w 5491673"/>
              <a:gd name="connsiteY0" fmla="*/ 1112451 h 1170038"/>
              <a:gd name="connsiteX1" fmla="*/ 0 w 5491673"/>
              <a:gd name="connsiteY1" fmla="*/ 49161 h 1170038"/>
              <a:gd name="connsiteX2" fmla="*/ 4628892 w 5491673"/>
              <a:gd name="connsiteY2" fmla="*/ 0 h 1170038"/>
              <a:gd name="connsiteX3" fmla="*/ 5491673 w 5491673"/>
              <a:gd name="connsiteY3" fmla="*/ 1170038 h 1170038"/>
              <a:gd name="connsiteX4" fmla="*/ 15761 w 5491673"/>
              <a:gd name="connsiteY4" fmla="*/ 1112451 h 1170038"/>
              <a:gd name="connsiteX0" fmla="*/ 0 w 5475912"/>
              <a:gd name="connsiteY0" fmla="*/ 1112451 h 1170038"/>
              <a:gd name="connsiteX1" fmla="*/ 3491 w 5475912"/>
              <a:gd name="connsiteY1" fmla="*/ 60401 h 1170038"/>
              <a:gd name="connsiteX2" fmla="*/ 4613131 w 5475912"/>
              <a:gd name="connsiteY2" fmla="*/ 0 h 1170038"/>
              <a:gd name="connsiteX3" fmla="*/ 5475912 w 5475912"/>
              <a:gd name="connsiteY3" fmla="*/ 1170038 h 1170038"/>
              <a:gd name="connsiteX4" fmla="*/ 0 w 5475912"/>
              <a:gd name="connsiteY4" fmla="*/ 1112451 h 1170038"/>
              <a:gd name="connsiteX0" fmla="*/ 0 w 5475912"/>
              <a:gd name="connsiteY0" fmla="*/ 1052050 h 1109637"/>
              <a:gd name="connsiteX1" fmla="*/ 3491 w 5475912"/>
              <a:gd name="connsiteY1" fmla="*/ 0 h 1109637"/>
              <a:gd name="connsiteX2" fmla="*/ 5281878 w 5475912"/>
              <a:gd name="connsiteY2" fmla="*/ 90384 h 1109637"/>
              <a:gd name="connsiteX3" fmla="*/ 5475912 w 5475912"/>
              <a:gd name="connsiteY3" fmla="*/ 1109637 h 1109637"/>
              <a:gd name="connsiteX4" fmla="*/ 0 w 5475912"/>
              <a:gd name="connsiteY4" fmla="*/ 1052050 h 1109637"/>
              <a:gd name="connsiteX0" fmla="*/ 0 w 5281878"/>
              <a:gd name="connsiteY0" fmla="*/ 1052050 h 1103082"/>
              <a:gd name="connsiteX1" fmla="*/ 3491 w 5281878"/>
              <a:gd name="connsiteY1" fmla="*/ 0 h 1103082"/>
              <a:gd name="connsiteX2" fmla="*/ 5281878 w 5281878"/>
              <a:gd name="connsiteY2" fmla="*/ 90384 h 1103082"/>
              <a:gd name="connsiteX3" fmla="*/ 5001707 w 5281878"/>
              <a:gd name="connsiteY3" fmla="*/ 1103082 h 1103082"/>
              <a:gd name="connsiteX4" fmla="*/ 0 w 5281878"/>
              <a:gd name="connsiteY4" fmla="*/ 1052050 h 1103082"/>
              <a:gd name="connsiteX0" fmla="*/ 0 w 5281878"/>
              <a:gd name="connsiteY0" fmla="*/ 961666 h 1012698"/>
              <a:gd name="connsiteX1" fmla="*/ 362650 w 5281878"/>
              <a:gd name="connsiteY1" fmla="*/ 11052 h 1012698"/>
              <a:gd name="connsiteX2" fmla="*/ 5281878 w 5281878"/>
              <a:gd name="connsiteY2" fmla="*/ 0 h 1012698"/>
              <a:gd name="connsiteX3" fmla="*/ 5001707 w 5281878"/>
              <a:gd name="connsiteY3" fmla="*/ 1012698 h 1012698"/>
              <a:gd name="connsiteX4" fmla="*/ 0 w 5281878"/>
              <a:gd name="connsiteY4" fmla="*/ 961666 h 1012698"/>
              <a:gd name="connsiteX0" fmla="*/ 0 w 5179262"/>
              <a:gd name="connsiteY0" fmla="*/ 1012384 h 1012698"/>
              <a:gd name="connsiteX1" fmla="*/ 260034 w 5179262"/>
              <a:gd name="connsiteY1" fmla="*/ 11052 h 1012698"/>
              <a:gd name="connsiteX2" fmla="*/ 5179262 w 5179262"/>
              <a:gd name="connsiteY2" fmla="*/ 0 h 1012698"/>
              <a:gd name="connsiteX3" fmla="*/ 4899091 w 5179262"/>
              <a:gd name="connsiteY3" fmla="*/ 1012698 h 1012698"/>
              <a:gd name="connsiteX4" fmla="*/ 0 w 5179262"/>
              <a:gd name="connsiteY4" fmla="*/ 1012384 h 1012698"/>
              <a:gd name="connsiteX0" fmla="*/ 0 w 5179262"/>
              <a:gd name="connsiteY0" fmla="*/ 1012384 h 1012698"/>
              <a:gd name="connsiteX1" fmla="*/ 260034 w 5179262"/>
              <a:gd name="connsiteY1" fmla="*/ 11052 h 1012698"/>
              <a:gd name="connsiteX2" fmla="*/ 5179262 w 5179262"/>
              <a:gd name="connsiteY2" fmla="*/ 0 h 1012698"/>
              <a:gd name="connsiteX3" fmla="*/ 4899091 w 5179262"/>
              <a:gd name="connsiteY3" fmla="*/ 1012698 h 1012698"/>
              <a:gd name="connsiteX4" fmla="*/ 0 w 5179262"/>
              <a:gd name="connsiteY4" fmla="*/ 1012384 h 1012698"/>
              <a:gd name="connsiteX0" fmla="*/ 0 w 5179262"/>
              <a:gd name="connsiteY0" fmla="*/ 1012384 h 1012698"/>
              <a:gd name="connsiteX1" fmla="*/ 260034 w 5179262"/>
              <a:gd name="connsiteY1" fmla="*/ 11052 h 1012698"/>
              <a:gd name="connsiteX2" fmla="*/ 5179262 w 5179262"/>
              <a:gd name="connsiteY2" fmla="*/ 0 h 1012698"/>
              <a:gd name="connsiteX3" fmla="*/ 4899091 w 5179262"/>
              <a:gd name="connsiteY3" fmla="*/ 1012698 h 1012698"/>
              <a:gd name="connsiteX4" fmla="*/ 0 w 5179262"/>
              <a:gd name="connsiteY4" fmla="*/ 1012384 h 1012698"/>
              <a:gd name="connsiteX0" fmla="*/ 0 w 5179262"/>
              <a:gd name="connsiteY0" fmla="*/ 1012384 h 1012698"/>
              <a:gd name="connsiteX1" fmla="*/ 285688 w 5179262"/>
              <a:gd name="connsiteY1" fmla="*/ 15663 h 1012698"/>
              <a:gd name="connsiteX2" fmla="*/ 5179262 w 5179262"/>
              <a:gd name="connsiteY2" fmla="*/ 0 h 1012698"/>
              <a:gd name="connsiteX3" fmla="*/ 4899091 w 5179262"/>
              <a:gd name="connsiteY3" fmla="*/ 1012698 h 1012698"/>
              <a:gd name="connsiteX4" fmla="*/ 0 w 5179262"/>
              <a:gd name="connsiteY4" fmla="*/ 1012384 h 101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9262" h="1012698">
                <a:moveTo>
                  <a:pt x="0" y="1012384"/>
                </a:moveTo>
                <a:cubicBezTo>
                  <a:pt x="69574" y="666313"/>
                  <a:pt x="199011" y="380179"/>
                  <a:pt x="285688" y="15663"/>
                </a:cubicBezTo>
                <a:lnTo>
                  <a:pt x="5179262" y="0"/>
                </a:lnTo>
                <a:lnTo>
                  <a:pt x="4899091" y="1012698"/>
                </a:lnTo>
                <a:lnTo>
                  <a:pt x="0" y="1012384"/>
                </a:lnTo>
                <a:close/>
              </a:path>
            </a:pathLst>
          </a:custGeom>
          <a:solidFill>
            <a:schemeClr val="bg2">
              <a:alpha val="80000"/>
            </a:schemeClr>
          </a:solidFill>
        </p:spPr>
        <p:txBody>
          <a:bodyPr lIns="251999" tIns="180000" rIns="576000" bIns="180000" anchor="ctr">
            <a:normAutofit/>
          </a:bodyPr>
          <a:lstStyle>
            <a:lvl1pPr marL="0" indent="0">
              <a:buNone/>
              <a:defRPr sz="500" b="1">
                <a:solidFill>
                  <a:schemeClr val="tx2"/>
                </a:solidFill>
                <a:latin typeface="+mj-lt"/>
              </a:defRPr>
            </a:lvl1pPr>
          </a:lstStyle>
          <a:p>
            <a:pPr lvl="0"/>
            <a:r>
              <a:rPr lang="de-DE"/>
              <a:t> </a:t>
            </a:r>
          </a:p>
        </p:txBody>
      </p:sp>
      <p:sp>
        <p:nvSpPr>
          <p:cNvPr id="71" name="Textplatzhalter 48">
            <a:extLst>
              <a:ext uri="{FF2B5EF4-FFF2-40B4-BE49-F238E27FC236}">
                <a16:creationId xmlns:a16="http://schemas.microsoft.com/office/drawing/2014/main" id="{13CCC5BF-7382-0C46-941D-539808623B47}"/>
              </a:ext>
            </a:extLst>
          </p:cNvPr>
          <p:cNvSpPr>
            <a:spLocks noGrp="1"/>
          </p:cNvSpPr>
          <p:nvPr>
            <p:ph type="body" sz="quarter" idx="54" hasCustomPrompt="1"/>
          </p:nvPr>
        </p:nvSpPr>
        <p:spPr>
          <a:xfrm>
            <a:off x="9663911" y="3049393"/>
            <a:ext cx="1729069" cy="253569"/>
          </a:xfrm>
        </p:spPr>
        <p:txBody>
          <a:bodyPr lIns="36000" rIns="36000">
            <a:noAutofit/>
          </a:bodyPr>
          <a:lstStyle>
            <a:lvl1pPr marL="0" indent="0">
              <a:buNone/>
              <a:defRPr sz="1400" b="1">
                <a:solidFill>
                  <a:schemeClr val="tx2"/>
                </a:solidFill>
                <a:latin typeface="+mn-lt"/>
                <a:cs typeface="Assistant" panose="00000500000000000000" pitchFamily="2" charset="-79"/>
              </a:defRPr>
            </a:lvl1pPr>
          </a:lstStyle>
          <a:p>
            <a:pPr lvl="0"/>
            <a:r>
              <a:rPr lang="de-DE"/>
              <a:t>Vorname</a:t>
            </a:r>
          </a:p>
        </p:txBody>
      </p:sp>
      <p:sp>
        <p:nvSpPr>
          <p:cNvPr id="72" name="Textplatzhalter 48">
            <a:extLst>
              <a:ext uri="{FF2B5EF4-FFF2-40B4-BE49-F238E27FC236}">
                <a16:creationId xmlns:a16="http://schemas.microsoft.com/office/drawing/2014/main" id="{A555BEE2-99EB-4B4C-8B74-6F8EDE6433C1}"/>
              </a:ext>
            </a:extLst>
          </p:cNvPr>
          <p:cNvSpPr>
            <a:spLocks noGrp="1"/>
          </p:cNvSpPr>
          <p:nvPr>
            <p:ph type="body" sz="quarter" idx="55" hasCustomPrompt="1"/>
          </p:nvPr>
        </p:nvSpPr>
        <p:spPr>
          <a:xfrm>
            <a:off x="9663911" y="3342285"/>
            <a:ext cx="1656498" cy="187270"/>
          </a:xfrm>
        </p:spPr>
        <p:txBody>
          <a:bodyPr lIns="36000" tIns="0" rIns="36000" bIns="0">
            <a:normAutofit/>
          </a:bodyPr>
          <a:lstStyle>
            <a:lvl1pPr marL="0" indent="0">
              <a:lnSpc>
                <a:spcPct val="100000"/>
              </a:lnSpc>
              <a:spcBef>
                <a:spcPts val="0"/>
              </a:spcBef>
              <a:buNone/>
              <a:defRPr sz="1100" b="0" i="1">
                <a:solidFill>
                  <a:schemeClr val="tx1"/>
                </a:solidFill>
                <a:latin typeface="+mn-lt"/>
                <a:cs typeface="Assistant" panose="00000500000000000000" pitchFamily="2" charset="-79"/>
              </a:defRPr>
            </a:lvl1pPr>
          </a:lstStyle>
          <a:p>
            <a:pPr lvl="0"/>
            <a:r>
              <a:rPr lang="de-DE"/>
              <a:t>Rolle</a:t>
            </a:r>
          </a:p>
        </p:txBody>
      </p:sp>
      <p:sp>
        <p:nvSpPr>
          <p:cNvPr id="82" name="Inhaltsplatzhalter 27">
            <a:extLst>
              <a:ext uri="{FF2B5EF4-FFF2-40B4-BE49-F238E27FC236}">
                <a16:creationId xmlns:a16="http://schemas.microsoft.com/office/drawing/2014/main" id="{49C68317-60B5-744A-8AB3-D88D79B7961F}"/>
              </a:ext>
            </a:extLst>
          </p:cNvPr>
          <p:cNvSpPr>
            <a:spLocks noGrp="1"/>
          </p:cNvSpPr>
          <p:nvPr>
            <p:ph sz="quarter" idx="59" hasCustomPrompt="1"/>
          </p:nvPr>
        </p:nvSpPr>
        <p:spPr>
          <a:xfrm>
            <a:off x="3526142" y="3708394"/>
            <a:ext cx="2160000" cy="2448040"/>
          </a:xfrm>
          <a:solidFill>
            <a:schemeClr val="bg2"/>
          </a:solidFill>
        </p:spPr>
        <p:txBody>
          <a:bodyPr numCol="1" spcCol="144000">
            <a:noAutofit/>
          </a:bodyPr>
          <a:lstStyle>
            <a:lvl1pPr marL="171450" indent="-171450">
              <a:buFont typeface="Wingdings" pitchFamily="2" charset="2"/>
              <a:buChar char="§"/>
              <a:defRPr sz="1200" b="0">
                <a:latin typeface="+mn-lt"/>
                <a:cs typeface="Assistant" panose="00000500000000000000" pitchFamily="2" charset="-79"/>
              </a:defRPr>
            </a:lvl1pPr>
          </a:lstStyle>
          <a:p>
            <a:pPr lvl="0"/>
            <a:r>
              <a:rPr lang="de-DE"/>
              <a:t>___________________________________</a:t>
            </a:r>
          </a:p>
          <a:p>
            <a:pPr lvl="0"/>
            <a:r>
              <a:rPr lang="de-DE"/>
              <a:t>______________________</a:t>
            </a:r>
          </a:p>
          <a:p>
            <a:pPr lvl="0"/>
            <a:r>
              <a:rPr lang="de-DE"/>
              <a:t>____________________________________</a:t>
            </a:r>
          </a:p>
          <a:p>
            <a:pPr lvl="0"/>
            <a:r>
              <a:rPr lang="de-DE"/>
              <a:t>________</a:t>
            </a:r>
          </a:p>
          <a:p>
            <a:pPr lvl="0"/>
            <a:r>
              <a:rPr lang="de-DE"/>
              <a:t>__________________________</a:t>
            </a:r>
          </a:p>
          <a:p>
            <a:pPr lvl="0"/>
            <a:r>
              <a:rPr lang="de-DE"/>
              <a:t>________________</a:t>
            </a:r>
          </a:p>
        </p:txBody>
      </p:sp>
      <p:sp>
        <p:nvSpPr>
          <p:cNvPr id="83" name="Inhaltsplatzhalter 27">
            <a:extLst>
              <a:ext uri="{FF2B5EF4-FFF2-40B4-BE49-F238E27FC236}">
                <a16:creationId xmlns:a16="http://schemas.microsoft.com/office/drawing/2014/main" id="{73467F90-7658-CD47-920B-AD0612E9BDC8}"/>
              </a:ext>
            </a:extLst>
          </p:cNvPr>
          <p:cNvSpPr>
            <a:spLocks noGrp="1"/>
          </p:cNvSpPr>
          <p:nvPr>
            <p:ph sz="quarter" idx="60" hasCustomPrompt="1"/>
          </p:nvPr>
        </p:nvSpPr>
        <p:spPr>
          <a:xfrm>
            <a:off x="6497502" y="3708394"/>
            <a:ext cx="2160000" cy="2448040"/>
          </a:xfrm>
          <a:solidFill>
            <a:schemeClr val="bg2"/>
          </a:solidFill>
        </p:spPr>
        <p:txBody>
          <a:bodyPr numCol="1" spcCol="144000">
            <a:noAutofit/>
          </a:bodyPr>
          <a:lstStyle>
            <a:lvl1pPr marL="171450" indent="-171450">
              <a:buFont typeface="Wingdings" pitchFamily="2" charset="2"/>
              <a:buChar char="§"/>
              <a:defRPr sz="1200" b="0">
                <a:latin typeface="+mn-lt"/>
                <a:cs typeface="Assistant" panose="00000500000000000000" pitchFamily="2" charset="-79"/>
              </a:defRPr>
            </a:lvl1pPr>
          </a:lstStyle>
          <a:p>
            <a:pPr lvl="0"/>
            <a:r>
              <a:rPr lang="de-DE"/>
              <a:t>___________________________________</a:t>
            </a:r>
          </a:p>
          <a:p>
            <a:pPr lvl="0"/>
            <a:r>
              <a:rPr lang="de-DE"/>
              <a:t>______________________</a:t>
            </a:r>
          </a:p>
          <a:p>
            <a:pPr lvl="0"/>
            <a:r>
              <a:rPr lang="de-DE"/>
              <a:t>____________________________________</a:t>
            </a:r>
          </a:p>
          <a:p>
            <a:pPr lvl="0"/>
            <a:r>
              <a:rPr lang="de-DE"/>
              <a:t>________</a:t>
            </a:r>
          </a:p>
          <a:p>
            <a:pPr lvl="0"/>
            <a:r>
              <a:rPr lang="de-DE"/>
              <a:t>__________________________</a:t>
            </a:r>
          </a:p>
          <a:p>
            <a:pPr lvl="0"/>
            <a:r>
              <a:rPr lang="de-DE"/>
              <a:t>________________</a:t>
            </a:r>
          </a:p>
        </p:txBody>
      </p:sp>
      <p:sp>
        <p:nvSpPr>
          <p:cNvPr id="84" name="Inhaltsplatzhalter 27">
            <a:extLst>
              <a:ext uri="{FF2B5EF4-FFF2-40B4-BE49-F238E27FC236}">
                <a16:creationId xmlns:a16="http://schemas.microsoft.com/office/drawing/2014/main" id="{B9A60F65-592D-814C-903E-2DC344546FB7}"/>
              </a:ext>
            </a:extLst>
          </p:cNvPr>
          <p:cNvSpPr>
            <a:spLocks noGrp="1"/>
          </p:cNvSpPr>
          <p:nvPr>
            <p:ph sz="quarter" idx="61" hasCustomPrompt="1"/>
          </p:nvPr>
        </p:nvSpPr>
        <p:spPr>
          <a:xfrm>
            <a:off x="9532305" y="3708394"/>
            <a:ext cx="2160000" cy="2448040"/>
          </a:xfrm>
          <a:solidFill>
            <a:schemeClr val="bg2"/>
          </a:solidFill>
        </p:spPr>
        <p:txBody>
          <a:bodyPr numCol="1" spcCol="144000">
            <a:noAutofit/>
          </a:bodyPr>
          <a:lstStyle>
            <a:lvl1pPr marL="171450" indent="-171450">
              <a:buFont typeface="Wingdings" pitchFamily="2" charset="2"/>
              <a:buChar char="§"/>
              <a:defRPr sz="1200" b="0">
                <a:latin typeface="+mn-lt"/>
                <a:cs typeface="Assistant" panose="00000500000000000000" pitchFamily="2" charset="-79"/>
              </a:defRPr>
            </a:lvl1pPr>
          </a:lstStyle>
          <a:p>
            <a:pPr lvl="0"/>
            <a:r>
              <a:rPr lang="de-DE"/>
              <a:t>___________________________________</a:t>
            </a:r>
          </a:p>
          <a:p>
            <a:pPr lvl="0"/>
            <a:r>
              <a:rPr lang="de-DE"/>
              <a:t>______________________</a:t>
            </a:r>
          </a:p>
          <a:p>
            <a:pPr lvl="0"/>
            <a:r>
              <a:rPr lang="de-DE"/>
              <a:t>____________________________________</a:t>
            </a:r>
          </a:p>
          <a:p>
            <a:pPr lvl="0"/>
            <a:r>
              <a:rPr lang="de-DE"/>
              <a:t>________</a:t>
            </a:r>
          </a:p>
          <a:p>
            <a:pPr lvl="0"/>
            <a:r>
              <a:rPr lang="de-DE"/>
              <a:t>__________________________</a:t>
            </a:r>
          </a:p>
          <a:p>
            <a:pPr lvl="0"/>
            <a:r>
              <a:rPr lang="de-DE"/>
              <a:t>________________</a:t>
            </a:r>
          </a:p>
        </p:txBody>
      </p:sp>
      <p:pic>
        <p:nvPicPr>
          <p:cNvPr id="73" name="Picture 72">
            <a:extLst>
              <a:ext uri="{FF2B5EF4-FFF2-40B4-BE49-F238E27FC236}">
                <a16:creationId xmlns:a16="http://schemas.microsoft.com/office/drawing/2014/main" id="{13601247-1DA7-F548-A234-67D0F3B18258}"/>
              </a:ext>
            </a:extLst>
          </p:cNvPr>
          <p:cNvPicPr>
            <a:picLocks noChangeAspect="1"/>
          </p:cNvPicPr>
          <p:nvPr userDrawn="1"/>
        </p:nvPicPr>
        <p:blipFill rotWithShape="1">
          <a:blip r:embed="rId6">
            <a:alphaModFix amt="80000"/>
          </a:blip>
          <a:srcRect r="88533" b="31810"/>
          <a:stretch/>
        </p:blipFill>
        <p:spPr>
          <a:xfrm>
            <a:off x="9382474" y="3007169"/>
            <a:ext cx="264291" cy="553899"/>
          </a:xfrm>
          <a:prstGeom prst="rect">
            <a:avLst/>
          </a:prstGeom>
        </p:spPr>
      </p:pic>
    </p:spTree>
    <p:extLst>
      <p:ext uri="{BB962C8B-B14F-4D97-AF65-F5344CB8AC3E}">
        <p14:creationId xmlns:p14="http://schemas.microsoft.com/office/powerpoint/2010/main" val="4090099916"/>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InhaltBlank">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2030976204"/>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2" name="Title 1">
            <a:extLst>
              <a:ext uri="{FF2B5EF4-FFF2-40B4-BE49-F238E27FC236}">
                <a16:creationId xmlns:a16="http://schemas.microsoft.com/office/drawing/2014/main" id="{AD04B21B-E669-344C-B2C2-CB4135A710BD}"/>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138347885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263812778"/>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Tree>
    <p:extLst>
      <p:ext uri="{BB962C8B-B14F-4D97-AF65-F5344CB8AC3E}">
        <p14:creationId xmlns:p14="http://schemas.microsoft.com/office/powerpoint/2010/main" val="389327585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Bild">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927215538"/>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2" name="Title 1">
            <a:extLst>
              <a:ext uri="{FF2B5EF4-FFF2-40B4-BE49-F238E27FC236}">
                <a16:creationId xmlns:a16="http://schemas.microsoft.com/office/drawing/2014/main" id="{AD04B21B-E669-344C-B2C2-CB4135A710BD}"/>
              </a:ext>
            </a:extLst>
          </p:cNvPr>
          <p:cNvSpPr>
            <a:spLocks noGrp="1"/>
          </p:cNvSpPr>
          <p:nvPr>
            <p:ph type="title"/>
          </p:nvPr>
        </p:nvSpPr>
        <p:spPr/>
        <p:txBody>
          <a:bodyPr/>
          <a:lstStyle/>
          <a:p>
            <a:r>
              <a:rPr lang="de-DE"/>
              <a:t>Mastertitelformat bearbeiten</a:t>
            </a:r>
          </a:p>
        </p:txBody>
      </p:sp>
      <p:sp>
        <p:nvSpPr>
          <p:cNvPr id="7" name="Picture Placeholder 6">
            <a:extLst>
              <a:ext uri="{FF2B5EF4-FFF2-40B4-BE49-F238E27FC236}">
                <a16:creationId xmlns:a16="http://schemas.microsoft.com/office/drawing/2014/main" id="{26D10E72-EF7E-429C-B4DE-D4419501E0C2}"/>
              </a:ext>
            </a:extLst>
          </p:cNvPr>
          <p:cNvSpPr>
            <a:spLocks noGrp="1"/>
          </p:cNvSpPr>
          <p:nvPr>
            <p:ph type="pic" sz="quarter" idx="22" hasCustomPrompt="1"/>
          </p:nvPr>
        </p:nvSpPr>
        <p:spPr>
          <a:xfrm>
            <a:off x="442913" y="1233488"/>
            <a:ext cx="11307762" cy="4967287"/>
          </a:xfrm>
        </p:spPr>
        <p:txBody>
          <a:bodyPr anchor="ctr">
            <a:normAutofit/>
          </a:bodyPr>
          <a:lstStyle>
            <a:lvl1pPr marL="0" indent="0" algn="ctr">
              <a:buNone/>
              <a:defRPr sz="1800" b="1"/>
            </a:lvl1pPr>
          </a:lstStyle>
          <a:p>
            <a:r>
              <a:rPr lang="de-DE"/>
              <a:t>Platzhalter für Bild</a:t>
            </a:r>
            <a:endParaRPr lang="en-US"/>
          </a:p>
        </p:txBody>
      </p:sp>
    </p:spTree>
    <p:extLst>
      <p:ext uri="{BB962C8B-B14F-4D97-AF65-F5344CB8AC3E}">
        <p14:creationId xmlns:p14="http://schemas.microsoft.com/office/powerpoint/2010/main" val="105115017"/>
      </p:ext>
    </p:extLst>
  </p:cSld>
  <p:clrMapOvr>
    <a:masterClrMapping/>
  </p:clrMapOvr>
  <p:extLst>
    <p:ext uri="{DCECCB84-F9BA-43D5-87BE-67443E8EF086}">
      <p15:sldGuideLst xmlns:p15="http://schemas.microsoft.com/office/powerpoint/2012/main">
        <p15:guide id="1" pos="279" userDrawn="1">
          <p15:clr>
            <a:srgbClr val="FBAE40"/>
          </p15:clr>
        </p15:guide>
        <p15:guide id="2" pos="7401" userDrawn="1">
          <p15:clr>
            <a:srgbClr val="FBAE40"/>
          </p15:clr>
        </p15:guide>
        <p15:guide id="3" orient="horz" pos="777" userDrawn="1">
          <p15:clr>
            <a:srgbClr val="FBAE40"/>
          </p15:clr>
        </p15:guide>
        <p15:guide id="4" orient="horz" pos="390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2_Bilder">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1138274138"/>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2" name="Title 1">
            <a:extLst>
              <a:ext uri="{FF2B5EF4-FFF2-40B4-BE49-F238E27FC236}">
                <a16:creationId xmlns:a16="http://schemas.microsoft.com/office/drawing/2014/main" id="{AD04B21B-E669-344C-B2C2-CB4135A710BD}"/>
              </a:ext>
            </a:extLst>
          </p:cNvPr>
          <p:cNvSpPr>
            <a:spLocks noGrp="1"/>
          </p:cNvSpPr>
          <p:nvPr>
            <p:ph type="title"/>
          </p:nvPr>
        </p:nvSpPr>
        <p:spPr/>
        <p:txBody>
          <a:bodyPr/>
          <a:lstStyle/>
          <a:p>
            <a:r>
              <a:rPr lang="de-DE"/>
              <a:t>Mastertitelformat bearbeiten</a:t>
            </a:r>
          </a:p>
        </p:txBody>
      </p:sp>
      <p:sp>
        <p:nvSpPr>
          <p:cNvPr id="7" name="Picture Placeholder 6">
            <a:extLst>
              <a:ext uri="{FF2B5EF4-FFF2-40B4-BE49-F238E27FC236}">
                <a16:creationId xmlns:a16="http://schemas.microsoft.com/office/drawing/2014/main" id="{26D10E72-EF7E-429C-B4DE-D4419501E0C2}"/>
              </a:ext>
            </a:extLst>
          </p:cNvPr>
          <p:cNvSpPr>
            <a:spLocks noGrp="1"/>
          </p:cNvSpPr>
          <p:nvPr>
            <p:ph type="pic" sz="quarter" idx="22" hasCustomPrompt="1"/>
          </p:nvPr>
        </p:nvSpPr>
        <p:spPr>
          <a:xfrm>
            <a:off x="442913" y="1233488"/>
            <a:ext cx="5653087" cy="4967287"/>
          </a:xfrm>
        </p:spPr>
        <p:txBody>
          <a:bodyPr anchor="ctr">
            <a:normAutofit/>
          </a:bodyPr>
          <a:lstStyle>
            <a:lvl1pPr marL="0" indent="0" algn="ctr">
              <a:buNone/>
              <a:defRPr sz="1800" b="1"/>
            </a:lvl1pPr>
          </a:lstStyle>
          <a:p>
            <a:r>
              <a:rPr lang="de-DE"/>
              <a:t>Platzhalter für Bild</a:t>
            </a:r>
            <a:endParaRPr lang="en-US"/>
          </a:p>
        </p:txBody>
      </p:sp>
      <p:sp>
        <p:nvSpPr>
          <p:cNvPr id="8" name="Picture Placeholder 6">
            <a:extLst>
              <a:ext uri="{FF2B5EF4-FFF2-40B4-BE49-F238E27FC236}">
                <a16:creationId xmlns:a16="http://schemas.microsoft.com/office/drawing/2014/main" id="{8C47E92E-5FFC-45CD-9A60-F0A05BB1AEA4}"/>
              </a:ext>
            </a:extLst>
          </p:cNvPr>
          <p:cNvSpPr>
            <a:spLocks noGrp="1"/>
          </p:cNvSpPr>
          <p:nvPr>
            <p:ph type="pic" sz="quarter" idx="23" hasCustomPrompt="1"/>
          </p:nvPr>
        </p:nvSpPr>
        <p:spPr>
          <a:xfrm>
            <a:off x="6096000" y="1233487"/>
            <a:ext cx="5653087" cy="4967287"/>
          </a:xfrm>
        </p:spPr>
        <p:txBody>
          <a:bodyPr anchor="ctr">
            <a:normAutofit/>
          </a:bodyPr>
          <a:lstStyle>
            <a:lvl1pPr marL="0" indent="0" algn="ctr">
              <a:buNone/>
              <a:defRPr sz="1800" b="1"/>
            </a:lvl1pPr>
          </a:lstStyle>
          <a:p>
            <a:r>
              <a:rPr lang="de-DE"/>
              <a:t>Platzhalter für Bild</a:t>
            </a:r>
            <a:endParaRPr lang="en-US"/>
          </a:p>
        </p:txBody>
      </p:sp>
    </p:spTree>
    <p:extLst>
      <p:ext uri="{BB962C8B-B14F-4D97-AF65-F5344CB8AC3E}">
        <p14:creationId xmlns:p14="http://schemas.microsoft.com/office/powerpoint/2010/main" val="4167862312"/>
      </p:ext>
    </p:extLst>
  </p:cSld>
  <p:clrMapOvr>
    <a:masterClrMapping/>
  </p:clrMapOvr>
  <p:extLst>
    <p:ext uri="{DCECCB84-F9BA-43D5-87BE-67443E8EF086}">
      <p15:sldGuideLst xmlns:p15="http://schemas.microsoft.com/office/powerpoint/2012/main">
        <p15:guide id="1" pos="279" userDrawn="1">
          <p15:clr>
            <a:srgbClr val="FBAE40"/>
          </p15:clr>
        </p15:guide>
        <p15:guide id="2" pos="7401" userDrawn="1">
          <p15:clr>
            <a:srgbClr val="FBAE40"/>
          </p15:clr>
        </p15:guide>
        <p15:guide id="3" orient="horz" pos="777" userDrawn="1">
          <p15:clr>
            <a:srgbClr val="FBAE40"/>
          </p15:clr>
        </p15:guide>
        <p15:guide id="4" orient="horz" pos="390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3_Bilder">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517307014"/>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2" name="Title 1">
            <a:extLst>
              <a:ext uri="{FF2B5EF4-FFF2-40B4-BE49-F238E27FC236}">
                <a16:creationId xmlns:a16="http://schemas.microsoft.com/office/drawing/2014/main" id="{AD04B21B-E669-344C-B2C2-CB4135A710BD}"/>
              </a:ext>
            </a:extLst>
          </p:cNvPr>
          <p:cNvSpPr>
            <a:spLocks noGrp="1"/>
          </p:cNvSpPr>
          <p:nvPr>
            <p:ph type="title"/>
          </p:nvPr>
        </p:nvSpPr>
        <p:spPr/>
        <p:txBody>
          <a:bodyPr/>
          <a:lstStyle/>
          <a:p>
            <a:r>
              <a:rPr lang="de-DE"/>
              <a:t>Mastertitelformat bearbeiten</a:t>
            </a:r>
          </a:p>
        </p:txBody>
      </p:sp>
      <p:sp>
        <p:nvSpPr>
          <p:cNvPr id="7" name="Picture Placeholder 6">
            <a:extLst>
              <a:ext uri="{FF2B5EF4-FFF2-40B4-BE49-F238E27FC236}">
                <a16:creationId xmlns:a16="http://schemas.microsoft.com/office/drawing/2014/main" id="{26D10E72-EF7E-429C-B4DE-D4419501E0C2}"/>
              </a:ext>
            </a:extLst>
          </p:cNvPr>
          <p:cNvSpPr>
            <a:spLocks noGrp="1"/>
          </p:cNvSpPr>
          <p:nvPr>
            <p:ph type="pic" sz="quarter" idx="22" hasCustomPrompt="1"/>
          </p:nvPr>
        </p:nvSpPr>
        <p:spPr>
          <a:xfrm>
            <a:off x="442913" y="2888775"/>
            <a:ext cx="11306175" cy="1656000"/>
          </a:xfrm>
        </p:spPr>
        <p:txBody>
          <a:bodyPr anchor="ctr">
            <a:normAutofit/>
          </a:bodyPr>
          <a:lstStyle>
            <a:lvl1pPr marL="0" indent="0" algn="ctr">
              <a:buNone/>
              <a:defRPr sz="1800" b="1"/>
            </a:lvl1pPr>
          </a:lstStyle>
          <a:p>
            <a:r>
              <a:rPr lang="de-DE"/>
              <a:t>Platzhalter für Bild</a:t>
            </a:r>
            <a:endParaRPr lang="en-US"/>
          </a:p>
        </p:txBody>
      </p:sp>
      <p:sp>
        <p:nvSpPr>
          <p:cNvPr id="8" name="Picture Placeholder 6">
            <a:extLst>
              <a:ext uri="{FF2B5EF4-FFF2-40B4-BE49-F238E27FC236}">
                <a16:creationId xmlns:a16="http://schemas.microsoft.com/office/drawing/2014/main" id="{8C47E92E-5FFC-45CD-9A60-F0A05BB1AEA4}"/>
              </a:ext>
            </a:extLst>
          </p:cNvPr>
          <p:cNvSpPr>
            <a:spLocks noGrp="1"/>
          </p:cNvSpPr>
          <p:nvPr>
            <p:ph type="pic" sz="quarter" idx="23" hasCustomPrompt="1"/>
          </p:nvPr>
        </p:nvSpPr>
        <p:spPr>
          <a:xfrm>
            <a:off x="442914" y="4544775"/>
            <a:ext cx="11306174" cy="1656000"/>
          </a:xfrm>
        </p:spPr>
        <p:txBody>
          <a:bodyPr anchor="ctr">
            <a:normAutofit/>
          </a:bodyPr>
          <a:lstStyle>
            <a:lvl1pPr marL="0" indent="0" algn="ctr">
              <a:buNone/>
              <a:defRPr sz="1800" b="1"/>
            </a:lvl1pPr>
          </a:lstStyle>
          <a:p>
            <a:r>
              <a:rPr lang="de-DE"/>
              <a:t>Platzhalter für Bild</a:t>
            </a:r>
            <a:endParaRPr lang="en-US"/>
          </a:p>
        </p:txBody>
      </p:sp>
      <p:sp>
        <p:nvSpPr>
          <p:cNvPr id="9" name="Picture Placeholder 6">
            <a:extLst>
              <a:ext uri="{FF2B5EF4-FFF2-40B4-BE49-F238E27FC236}">
                <a16:creationId xmlns:a16="http://schemas.microsoft.com/office/drawing/2014/main" id="{1E012889-20E0-4703-AC2F-2A64C854BEDF}"/>
              </a:ext>
            </a:extLst>
          </p:cNvPr>
          <p:cNvSpPr>
            <a:spLocks noGrp="1"/>
          </p:cNvSpPr>
          <p:nvPr>
            <p:ph type="pic" sz="quarter" idx="24" hasCustomPrompt="1"/>
          </p:nvPr>
        </p:nvSpPr>
        <p:spPr>
          <a:xfrm>
            <a:off x="442913" y="1233488"/>
            <a:ext cx="11306175" cy="1656000"/>
          </a:xfrm>
        </p:spPr>
        <p:txBody>
          <a:bodyPr anchor="ctr">
            <a:normAutofit/>
          </a:bodyPr>
          <a:lstStyle>
            <a:lvl1pPr marL="0" indent="0" algn="ctr">
              <a:buNone/>
              <a:defRPr sz="1800" b="1"/>
            </a:lvl1pPr>
          </a:lstStyle>
          <a:p>
            <a:r>
              <a:rPr lang="de-DE"/>
              <a:t>Platzhalter für Bild</a:t>
            </a:r>
            <a:endParaRPr lang="en-US"/>
          </a:p>
        </p:txBody>
      </p:sp>
    </p:spTree>
    <p:extLst>
      <p:ext uri="{BB962C8B-B14F-4D97-AF65-F5344CB8AC3E}">
        <p14:creationId xmlns:p14="http://schemas.microsoft.com/office/powerpoint/2010/main" val="247162633"/>
      </p:ext>
    </p:extLst>
  </p:cSld>
  <p:clrMapOvr>
    <a:masterClrMapping/>
  </p:clrMapOvr>
  <p:extLst>
    <p:ext uri="{DCECCB84-F9BA-43D5-87BE-67443E8EF086}">
      <p15:sldGuideLst xmlns:p15="http://schemas.microsoft.com/office/powerpoint/2012/main">
        <p15:guide id="1" pos="279" userDrawn="1">
          <p15:clr>
            <a:srgbClr val="FBAE40"/>
          </p15:clr>
        </p15:guide>
        <p15:guide id="2" pos="7401" userDrawn="1">
          <p15:clr>
            <a:srgbClr val="FBAE40"/>
          </p15:clr>
        </p15:guide>
        <p15:guide id="3" orient="horz" pos="777" userDrawn="1">
          <p15:clr>
            <a:srgbClr val="FBAE40"/>
          </p15:clr>
        </p15:guide>
        <p15:guide id="4" orient="horz" pos="3906"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4_Bilder">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2188282505"/>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2" name="Title 1">
            <a:extLst>
              <a:ext uri="{FF2B5EF4-FFF2-40B4-BE49-F238E27FC236}">
                <a16:creationId xmlns:a16="http://schemas.microsoft.com/office/drawing/2014/main" id="{AD04B21B-E669-344C-B2C2-CB4135A710BD}"/>
              </a:ext>
            </a:extLst>
          </p:cNvPr>
          <p:cNvSpPr>
            <a:spLocks noGrp="1"/>
          </p:cNvSpPr>
          <p:nvPr>
            <p:ph type="title"/>
          </p:nvPr>
        </p:nvSpPr>
        <p:spPr/>
        <p:txBody>
          <a:bodyPr/>
          <a:lstStyle/>
          <a:p>
            <a:r>
              <a:rPr lang="de-DE"/>
              <a:t>Mastertitelformat bearbeiten</a:t>
            </a:r>
          </a:p>
        </p:txBody>
      </p:sp>
      <p:sp>
        <p:nvSpPr>
          <p:cNvPr id="7" name="Picture Placeholder 6">
            <a:extLst>
              <a:ext uri="{FF2B5EF4-FFF2-40B4-BE49-F238E27FC236}">
                <a16:creationId xmlns:a16="http://schemas.microsoft.com/office/drawing/2014/main" id="{26D10E72-EF7E-429C-B4DE-D4419501E0C2}"/>
              </a:ext>
            </a:extLst>
          </p:cNvPr>
          <p:cNvSpPr>
            <a:spLocks noGrp="1"/>
          </p:cNvSpPr>
          <p:nvPr>
            <p:ph type="pic" sz="quarter" idx="22" hasCustomPrompt="1"/>
          </p:nvPr>
        </p:nvSpPr>
        <p:spPr>
          <a:xfrm>
            <a:off x="442913" y="1233488"/>
            <a:ext cx="5653087" cy="2482851"/>
          </a:xfrm>
        </p:spPr>
        <p:txBody>
          <a:bodyPr anchor="ctr">
            <a:normAutofit/>
          </a:bodyPr>
          <a:lstStyle>
            <a:lvl1pPr marL="0" indent="0" algn="ctr">
              <a:buNone/>
              <a:defRPr sz="1800" b="1"/>
            </a:lvl1pPr>
          </a:lstStyle>
          <a:p>
            <a:r>
              <a:rPr lang="de-DE"/>
              <a:t>Platzhalter für Bild</a:t>
            </a:r>
            <a:endParaRPr lang="en-US"/>
          </a:p>
        </p:txBody>
      </p:sp>
      <p:sp>
        <p:nvSpPr>
          <p:cNvPr id="8" name="Picture Placeholder 6">
            <a:extLst>
              <a:ext uri="{FF2B5EF4-FFF2-40B4-BE49-F238E27FC236}">
                <a16:creationId xmlns:a16="http://schemas.microsoft.com/office/drawing/2014/main" id="{8C47E92E-5FFC-45CD-9A60-F0A05BB1AEA4}"/>
              </a:ext>
            </a:extLst>
          </p:cNvPr>
          <p:cNvSpPr>
            <a:spLocks noGrp="1"/>
          </p:cNvSpPr>
          <p:nvPr>
            <p:ph type="pic" sz="quarter" idx="23" hasCustomPrompt="1"/>
          </p:nvPr>
        </p:nvSpPr>
        <p:spPr>
          <a:xfrm>
            <a:off x="6096000" y="1233487"/>
            <a:ext cx="5653087" cy="2482851"/>
          </a:xfrm>
        </p:spPr>
        <p:txBody>
          <a:bodyPr anchor="ctr">
            <a:normAutofit/>
          </a:bodyPr>
          <a:lstStyle>
            <a:lvl1pPr marL="0" indent="0" algn="ctr">
              <a:buNone/>
              <a:defRPr sz="1800" b="1"/>
            </a:lvl1pPr>
          </a:lstStyle>
          <a:p>
            <a:r>
              <a:rPr lang="de-DE"/>
              <a:t>Platzhalter für Bild</a:t>
            </a:r>
            <a:endParaRPr lang="en-US"/>
          </a:p>
        </p:txBody>
      </p:sp>
      <p:sp>
        <p:nvSpPr>
          <p:cNvPr id="9" name="Picture Placeholder 6">
            <a:extLst>
              <a:ext uri="{FF2B5EF4-FFF2-40B4-BE49-F238E27FC236}">
                <a16:creationId xmlns:a16="http://schemas.microsoft.com/office/drawing/2014/main" id="{4134613B-AB48-4A2C-8BE8-08FA9377210F}"/>
              </a:ext>
            </a:extLst>
          </p:cNvPr>
          <p:cNvSpPr>
            <a:spLocks noGrp="1"/>
          </p:cNvSpPr>
          <p:nvPr>
            <p:ph type="pic" sz="quarter" idx="24" hasCustomPrompt="1"/>
          </p:nvPr>
        </p:nvSpPr>
        <p:spPr>
          <a:xfrm>
            <a:off x="442914" y="3716339"/>
            <a:ext cx="5653087" cy="2482851"/>
          </a:xfrm>
        </p:spPr>
        <p:txBody>
          <a:bodyPr anchor="ctr">
            <a:normAutofit/>
          </a:bodyPr>
          <a:lstStyle>
            <a:lvl1pPr marL="0" indent="0" algn="ctr">
              <a:buNone/>
              <a:defRPr sz="1800" b="1"/>
            </a:lvl1pPr>
          </a:lstStyle>
          <a:p>
            <a:r>
              <a:rPr lang="de-DE"/>
              <a:t>Platzhalter für Bild</a:t>
            </a:r>
            <a:endParaRPr lang="en-US"/>
          </a:p>
        </p:txBody>
      </p:sp>
      <p:sp>
        <p:nvSpPr>
          <p:cNvPr id="10" name="Picture Placeholder 6">
            <a:extLst>
              <a:ext uri="{FF2B5EF4-FFF2-40B4-BE49-F238E27FC236}">
                <a16:creationId xmlns:a16="http://schemas.microsoft.com/office/drawing/2014/main" id="{3330E88C-0AF7-451F-B5AC-8E38C93EEFE9}"/>
              </a:ext>
            </a:extLst>
          </p:cNvPr>
          <p:cNvSpPr>
            <a:spLocks noGrp="1"/>
          </p:cNvSpPr>
          <p:nvPr>
            <p:ph type="pic" sz="quarter" idx="25" hasCustomPrompt="1"/>
          </p:nvPr>
        </p:nvSpPr>
        <p:spPr>
          <a:xfrm>
            <a:off x="6096001" y="3716338"/>
            <a:ext cx="5653087" cy="2482851"/>
          </a:xfrm>
        </p:spPr>
        <p:txBody>
          <a:bodyPr anchor="ctr">
            <a:normAutofit/>
          </a:bodyPr>
          <a:lstStyle>
            <a:lvl1pPr marL="0" indent="0" algn="ctr">
              <a:buNone/>
              <a:defRPr sz="1800" b="1"/>
            </a:lvl1pPr>
          </a:lstStyle>
          <a:p>
            <a:r>
              <a:rPr lang="de-DE"/>
              <a:t>Platzhalter für Bild</a:t>
            </a:r>
            <a:endParaRPr lang="en-US"/>
          </a:p>
        </p:txBody>
      </p:sp>
    </p:spTree>
    <p:extLst>
      <p:ext uri="{BB962C8B-B14F-4D97-AF65-F5344CB8AC3E}">
        <p14:creationId xmlns:p14="http://schemas.microsoft.com/office/powerpoint/2010/main" val="738515313"/>
      </p:ext>
    </p:extLst>
  </p:cSld>
  <p:clrMapOvr>
    <a:masterClrMapping/>
  </p:clrMapOvr>
  <p:extLst>
    <p:ext uri="{DCECCB84-F9BA-43D5-87BE-67443E8EF086}">
      <p15:sldGuideLst xmlns:p15="http://schemas.microsoft.com/office/powerpoint/2012/main">
        <p15:guide id="1" pos="279" userDrawn="1">
          <p15:clr>
            <a:srgbClr val="FBAE40"/>
          </p15:clr>
        </p15:guide>
        <p15:guide id="2" pos="7401" userDrawn="1">
          <p15:clr>
            <a:srgbClr val="FBAE40"/>
          </p15:clr>
        </p15:guide>
        <p15:guide id="3" orient="horz" pos="777" userDrawn="1">
          <p15:clr>
            <a:srgbClr val="FBAE40"/>
          </p15:clr>
        </p15:guide>
        <p15:guide id="4" orient="horz" pos="390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6_Bilder">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3545210914"/>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2" name="Title 1">
            <a:extLst>
              <a:ext uri="{FF2B5EF4-FFF2-40B4-BE49-F238E27FC236}">
                <a16:creationId xmlns:a16="http://schemas.microsoft.com/office/drawing/2014/main" id="{AD04B21B-E669-344C-B2C2-CB4135A710BD}"/>
              </a:ext>
            </a:extLst>
          </p:cNvPr>
          <p:cNvSpPr>
            <a:spLocks noGrp="1"/>
          </p:cNvSpPr>
          <p:nvPr>
            <p:ph type="title"/>
          </p:nvPr>
        </p:nvSpPr>
        <p:spPr/>
        <p:txBody>
          <a:bodyPr/>
          <a:lstStyle/>
          <a:p>
            <a:r>
              <a:rPr lang="de-DE"/>
              <a:t>Mastertitelformat bearbeiten</a:t>
            </a:r>
          </a:p>
        </p:txBody>
      </p:sp>
      <p:sp>
        <p:nvSpPr>
          <p:cNvPr id="7" name="Picture Placeholder 6">
            <a:extLst>
              <a:ext uri="{FF2B5EF4-FFF2-40B4-BE49-F238E27FC236}">
                <a16:creationId xmlns:a16="http://schemas.microsoft.com/office/drawing/2014/main" id="{26D10E72-EF7E-429C-B4DE-D4419501E0C2}"/>
              </a:ext>
            </a:extLst>
          </p:cNvPr>
          <p:cNvSpPr>
            <a:spLocks noGrp="1"/>
          </p:cNvSpPr>
          <p:nvPr>
            <p:ph type="pic" sz="quarter" idx="22" hasCustomPrompt="1"/>
          </p:nvPr>
        </p:nvSpPr>
        <p:spPr>
          <a:xfrm>
            <a:off x="442913" y="1233488"/>
            <a:ext cx="5653087" cy="1656000"/>
          </a:xfrm>
        </p:spPr>
        <p:txBody>
          <a:bodyPr anchor="ctr">
            <a:normAutofit/>
          </a:bodyPr>
          <a:lstStyle>
            <a:lvl1pPr marL="0" indent="0" algn="ctr">
              <a:buNone/>
              <a:defRPr sz="1800" b="1"/>
            </a:lvl1pPr>
          </a:lstStyle>
          <a:p>
            <a:r>
              <a:rPr lang="de-DE"/>
              <a:t>Platzhalter für Bild</a:t>
            </a:r>
            <a:endParaRPr lang="en-US"/>
          </a:p>
        </p:txBody>
      </p:sp>
      <p:sp>
        <p:nvSpPr>
          <p:cNvPr id="8" name="Picture Placeholder 6">
            <a:extLst>
              <a:ext uri="{FF2B5EF4-FFF2-40B4-BE49-F238E27FC236}">
                <a16:creationId xmlns:a16="http://schemas.microsoft.com/office/drawing/2014/main" id="{8C47E92E-5FFC-45CD-9A60-F0A05BB1AEA4}"/>
              </a:ext>
            </a:extLst>
          </p:cNvPr>
          <p:cNvSpPr>
            <a:spLocks noGrp="1"/>
          </p:cNvSpPr>
          <p:nvPr>
            <p:ph type="pic" sz="quarter" idx="23" hasCustomPrompt="1"/>
          </p:nvPr>
        </p:nvSpPr>
        <p:spPr>
          <a:xfrm>
            <a:off x="6096000" y="1233487"/>
            <a:ext cx="5653087" cy="1656000"/>
          </a:xfrm>
        </p:spPr>
        <p:txBody>
          <a:bodyPr anchor="ctr">
            <a:normAutofit/>
          </a:bodyPr>
          <a:lstStyle>
            <a:lvl1pPr marL="0" indent="0" algn="ctr">
              <a:buNone/>
              <a:defRPr sz="1800" b="1"/>
            </a:lvl1pPr>
          </a:lstStyle>
          <a:p>
            <a:r>
              <a:rPr lang="de-DE"/>
              <a:t>Platzhalter für Bild</a:t>
            </a:r>
            <a:endParaRPr lang="en-US"/>
          </a:p>
        </p:txBody>
      </p:sp>
      <p:sp>
        <p:nvSpPr>
          <p:cNvPr id="9" name="Picture Placeholder 6">
            <a:extLst>
              <a:ext uri="{FF2B5EF4-FFF2-40B4-BE49-F238E27FC236}">
                <a16:creationId xmlns:a16="http://schemas.microsoft.com/office/drawing/2014/main" id="{4134613B-AB48-4A2C-8BE8-08FA9377210F}"/>
              </a:ext>
            </a:extLst>
          </p:cNvPr>
          <p:cNvSpPr>
            <a:spLocks noGrp="1"/>
          </p:cNvSpPr>
          <p:nvPr>
            <p:ph type="pic" sz="quarter" idx="24" hasCustomPrompt="1"/>
          </p:nvPr>
        </p:nvSpPr>
        <p:spPr>
          <a:xfrm>
            <a:off x="442914" y="2891582"/>
            <a:ext cx="5653087" cy="1656000"/>
          </a:xfrm>
        </p:spPr>
        <p:txBody>
          <a:bodyPr anchor="ctr">
            <a:normAutofit/>
          </a:bodyPr>
          <a:lstStyle>
            <a:lvl1pPr marL="0" indent="0" algn="ctr">
              <a:buNone/>
              <a:defRPr sz="1800" b="1"/>
            </a:lvl1pPr>
          </a:lstStyle>
          <a:p>
            <a:r>
              <a:rPr lang="de-DE"/>
              <a:t>Platzhalter für Bild</a:t>
            </a:r>
            <a:endParaRPr lang="en-US"/>
          </a:p>
        </p:txBody>
      </p:sp>
      <p:sp>
        <p:nvSpPr>
          <p:cNvPr id="10" name="Picture Placeholder 6">
            <a:extLst>
              <a:ext uri="{FF2B5EF4-FFF2-40B4-BE49-F238E27FC236}">
                <a16:creationId xmlns:a16="http://schemas.microsoft.com/office/drawing/2014/main" id="{3330E88C-0AF7-451F-B5AC-8E38C93EEFE9}"/>
              </a:ext>
            </a:extLst>
          </p:cNvPr>
          <p:cNvSpPr>
            <a:spLocks noGrp="1"/>
          </p:cNvSpPr>
          <p:nvPr>
            <p:ph type="pic" sz="quarter" idx="25" hasCustomPrompt="1"/>
          </p:nvPr>
        </p:nvSpPr>
        <p:spPr>
          <a:xfrm>
            <a:off x="6096001" y="2891581"/>
            <a:ext cx="5653087" cy="1656000"/>
          </a:xfrm>
        </p:spPr>
        <p:txBody>
          <a:bodyPr anchor="ctr">
            <a:normAutofit/>
          </a:bodyPr>
          <a:lstStyle>
            <a:lvl1pPr marL="0" indent="0" algn="ctr">
              <a:buNone/>
              <a:defRPr sz="1800" b="1"/>
            </a:lvl1pPr>
          </a:lstStyle>
          <a:p>
            <a:r>
              <a:rPr lang="de-DE"/>
              <a:t>Platzhalter für Bild</a:t>
            </a:r>
            <a:endParaRPr lang="en-US"/>
          </a:p>
        </p:txBody>
      </p:sp>
      <p:sp>
        <p:nvSpPr>
          <p:cNvPr id="11" name="Picture Placeholder 6">
            <a:extLst>
              <a:ext uri="{FF2B5EF4-FFF2-40B4-BE49-F238E27FC236}">
                <a16:creationId xmlns:a16="http://schemas.microsoft.com/office/drawing/2014/main" id="{50D4A9A2-500B-499B-B53E-739A74E07473}"/>
              </a:ext>
            </a:extLst>
          </p:cNvPr>
          <p:cNvSpPr>
            <a:spLocks noGrp="1"/>
          </p:cNvSpPr>
          <p:nvPr>
            <p:ph type="pic" sz="quarter" idx="26" hasCustomPrompt="1"/>
          </p:nvPr>
        </p:nvSpPr>
        <p:spPr>
          <a:xfrm>
            <a:off x="442914" y="4547582"/>
            <a:ext cx="5653087" cy="1656000"/>
          </a:xfrm>
        </p:spPr>
        <p:txBody>
          <a:bodyPr anchor="ctr">
            <a:normAutofit/>
          </a:bodyPr>
          <a:lstStyle>
            <a:lvl1pPr marL="0" indent="0" algn="ctr">
              <a:buNone/>
              <a:defRPr sz="1800" b="1"/>
            </a:lvl1pPr>
          </a:lstStyle>
          <a:p>
            <a:r>
              <a:rPr lang="de-DE"/>
              <a:t>Platzhalter für Bild</a:t>
            </a:r>
            <a:endParaRPr lang="en-US"/>
          </a:p>
        </p:txBody>
      </p:sp>
      <p:sp>
        <p:nvSpPr>
          <p:cNvPr id="12" name="Picture Placeholder 6">
            <a:extLst>
              <a:ext uri="{FF2B5EF4-FFF2-40B4-BE49-F238E27FC236}">
                <a16:creationId xmlns:a16="http://schemas.microsoft.com/office/drawing/2014/main" id="{15EC1632-5C47-4D3C-ACE5-23FC6AA6FCFE}"/>
              </a:ext>
            </a:extLst>
          </p:cNvPr>
          <p:cNvSpPr>
            <a:spLocks noGrp="1"/>
          </p:cNvSpPr>
          <p:nvPr>
            <p:ph type="pic" sz="quarter" idx="27" hasCustomPrompt="1"/>
          </p:nvPr>
        </p:nvSpPr>
        <p:spPr>
          <a:xfrm>
            <a:off x="6096001" y="4547581"/>
            <a:ext cx="5653087" cy="1656000"/>
          </a:xfrm>
        </p:spPr>
        <p:txBody>
          <a:bodyPr anchor="ctr">
            <a:normAutofit/>
          </a:bodyPr>
          <a:lstStyle>
            <a:lvl1pPr marL="0" indent="0" algn="ctr">
              <a:buNone/>
              <a:defRPr sz="1800" b="1"/>
            </a:lvl1pPr>
          </a:lstStyle>
          <a:p>
            <a:r>
              <a:rPr lang="de-DE"/>
              <a:t>Platzhalter für Bild</a:t>
            </a:r>
            <a:endParaRPr lang="en-US"/>
          </a:p>
        </p:txBody>
      </p:sp>
    </p:spTree>
    <p:extLst>
      <p:ext uri="{BB962C8B-B14F-4D97-AF65-F5344CB8AC3E}">
        <p14:creationId xmlns:p14="http://schemas.microsoft.com/office/powerpoint/2010/main" val="2627340083"/>
      </p:ext>
    </p:extLst>
  </p:cSld>
  <p:clrMapOvr>
    <a:masterClrMapping/>
  </p:clrMapOvr>
  <p:extLst>
    <p:ext uri="{DCECCB84-F9BA-43D5-87BE-67443E8EF086}">
      <p15:sldGuideLst xmlns:p15="http://schemas.microsoft.com/office/powerpoint/2012/main">
        <p15:guide id="1" pos="279" userDrawn="1">
          <p15:clr>
            <a:srgbClr val="FBAE40"/>
          </p15:clr>
        </p15:guide>
        <p15:guide id="2" pos="7401" userDrawn="1">
          <p15:clr>
            <a:srgbClr val="FBAE40"/>
          </p15:clr>
        </p15:guide>
        <p15:guide id="3" orient="horz" pos="777" userDrawn="1">
          <p15:clr>
            <a:srgbClr val="FBAE40"/>
          </p15:clr>
        </p15:guide>
        <p15:guide id="4" orient="horz" pos="3906"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8_Bilder">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1771647499"/>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2" name="Title 1">
            <a:extLst>
              <a:ext uri="{FF2B5EF4-FFF2-40B4-BE49-F238E27FC236}">
                <a16:creationId xmlns:a16="http://schemas.microsoft.com/office/drawing/2014/main" id="{AD04B21B-E669-344C-B2C2-CB4135A710BD}"/>
              </a:ext>
            </a:extLst>
          </p:cNvPr>
          <p:cNvSpPr>
            <a:spLocks noGrp="1"/>
          </p:cNvSpPr>
          <p:nvPr>
            <p:ph type="title"/>
          </p:nvPr>
        </p:nvSpPr>
        <p:spPr/>
        <p:txBody>
          <a:bodyPr/>
          <a:lstStyle/>
          <a:p>
            <a:r>
              <a:rPr lang="de-DE"/>
              <a:t>Mastertitelformat bearbeiten</a:t>
            </a:r>
          </a:p>
        </p:txBody>
      </p:sp>
      <p:sp>
        <p:nvSpPr>
          <p:cNvPr id="7" name="Picture Placeholder 6">
            <a:extLst>
              <a:ext uri="{FF2B5EF4-FFF2-40B4-BE49-F238E27FC236}">
                <a16:creationId xmlns:a16="http://schemas.microsoft.com/office/drawing/2014/main" id="{26D10E72-EF7E-429C-B4DE-D4419501E0C2}"/>
              </a:ext>
            </a:extLst>
          </p:cNvPr>
          <p:cNvSpPr>
            <a:spLocks noGrp="1"/>
          </p:cNvSpPr>
          <p:nvPr>
            <p:ph type="pic" sz="quarter" idx="22" hasCustomPrompt="1"/>
          </p:nvPr>
        </p:nvSpPr>
        <p:spPr>
          <a:xfrm>
            <a:off x="442913" y="1233489"/>
            <a:ext cx="5653087" cy="1242000"/>
          </a:xfrm>
        </p:spPr>
        <p:txBody>
          <a:bodyPr anchor="ctr">
            <a:normAutofit/>
          </a:bodyPr>
          <a:lstStyle>
            <a:lvl1pPr marL="0" indent="0" algn="ctr">
              <a:buNone/>
              <a:defRPr sz="1800" b="1"/>
            </a:lvl1pPr>
          </a:lstStyle>
          <a:p>
            <a:r>
              <a:rPr lang="de-DE"/>
              <a:t>Platzhalter für Bild</a:t>
            </a:r>
            <a:endParaRPr lang="en-US"/>
          </a:p>
        </p:txBody>
      </p:sp>
      <p:sp>
        <p:nvSpPr>
          <p:cNvPr id="8" name="Picture Placeholder 6">
            <a:extLst>
              <a:ext uri="{FF2B5EF4-FFF2-40B4-BE49-F238E27FC236}">
                <a16:creationId xmlns:a16="http://schemas.microsoft.com/office/drawing/2014/main" id="{8C47E92E-5FFC-45CD-9A60-F0A05BB1AEA4}"/>
              </a:ext>
            </a:extLst>
          </p:cNvPr>
          <p:cNvSpPr>
            <a:spLocks noGrp="1"/>
          </p:cNvSpPr>
          <p:nvPr>
            <p:ph type="pic" sz="quarter" idx="23" hasCustomPrompt="1"/>
          </p:nvPr>
        </p:nvSpPr>
        <p:spPr>
          <a:xfrm>
            <a:off x="6096000" y="1233489"/>
            <a:ext cx="5653087" cy="1242000"/>
          </a:xfrm>
        </p:spPr>
        <p:txBody>
          <a:bodyPr anchor="ctr">
            <a:normAutofit/>
          </a:bodyPr>
          <a:lstStyle>
            <a:lvl1pPr marL="0" indent="0" algn="ctr">
              <a:buNone/>
              <a:defRPr sz="1800" b="1"/>
            </a:lvl1pPr>
          </a:lstStyle>
          <a:p>
            <a:r>
              <a:rPr lang="de-DE"/>
              <a:t>Platzhalter für Bild</a:t>
            </a:r>
            <a:endParaRPr lang="en-US"/>
          </a:p>
        </p:txBody>
      </p:sp>
      <p:sp>
        <p:nvSpPr>
          <p:cNvPr id="9" name="Picture Placeholder 6">
            <a:extLst>
              <a:ext uri="{FF2B5EF4-FFF2-40B4-BE49-F238E27FC236}">
                <a16:creationId xmlns:a16="http://schemas.microsoft.com/office/drawing/2014/main" id="{4134613B-AB48-4A2C-8BE8-08FA9377210F}"/>
              </a:ext>
            </a:extLst>
          </p:cNvPr>
          <p:cNvSpPr>
            <a:spLocks noGrp="1"/>
          </p:cNvSpPr>
          <p:nvPr>
            <p:ph type="pic" sz="quarter" idx="24" hasCustomPrompt="1"/>
          </p:nvPr>
        </p:nvSpPr>
        <p:spPr>
          <a:xfrm>
            <a:off x="442914" y="2474338"/>
            <a:ext cx="5653087" cy="1242000"/>
          </a:xfrm>
        </p:spPr>
        <p:txBody>
          <a:bodyPr anchor="ctr">
            <a:normAutofit/>
          </a:bodyPr>
          <a:lstStyle>
            <a:lvl1pPr marL="0" indent="0" algn="ctr">
              <a:buNone/>
              <a:defRPr sz="1800" b="1"/>
            </a:lvl1pPr>
          </a:lstStyle>
          <a:p>
            <a:r>
              <a:rPr lang="de-DE"/>
              <a:t>Platzhalter für Bild</a:t>
            </a:r>
            <a:endParaRPr lang="en-US"/>
          </a:p>
        </p:txBody>
      </p:sp>
      <p:sp>
        <p:nvSpPr>
          <p:cNvPr id="10" name="Picture Placeholder 6">
            <a:extLst>
              <a:ext uri="{FF2B5EF4-FFF2-40B4-BE49-F238E27FC236}">
                <a16:creationId xmlns:a16="http://schemas.microsoft.com/office/drawing/2014/main" id="{3330E88C-0AF7-451F-B5AC-8E38C93EEFE9}"/>
              </a:ext>
            </a:extLst>
          </p:cNvPr>
          <p:cNvSpPr>
            <a:spLocks noGrp="1"/>
          </p:cNvSpPr>
          <p:nvPr>
            <p:ph type="pic" sz="quarter" idx="25" hasCustomPrompt="1"/>
          </p:nvPr>
        </p:nvSpPr>
        <p:spPr>
          <a:xfrm>
            <a:off x="6096001" y="2474337"/>
            <a:ext cx="5653087" cy="1242000"/>
          </a:xfrm>
        </p:spPr>
        <p:txBody>
          <a:bodyPr anchor="ctr">
            <a:normAutofit/>
          </a:bodyPr>
          <a:lstStyle>
            <a:lvl1pPr marL="0" indent="0" algn="ctr">
              <a:buNone/>
              <a:defRPr sz="1800" b="1"/>
            </a:lvl1pPr>
          </a:lstStyle>
          <a:p>
            <a:r>
              <a:rPr lang="de-DE"/>
              <a:t>Platzhalter für Bild</a:t>
            </a:r>
            <a:endParaRPr lang="en-US"/>
          </a:p>
        </p:txBody>
      </p:sp>
      <p:sp>
        <p:nvSpPr>
          <p:cNvPr id="11" name="Picture Placeholder 6">
            <a:extLst>
              <a:ext uri="{FF2B5EF4-FFF2-40B4-BE49-F238E27FC236}">
                <a16:creationId xmlns:a16="http://schemas.microsoft.com/office/drawing/2014/main" id="{91E510C6-002F-46D7-9C81-8552C65FB446}"/>
              </a:ext>
            </a:extLst>
          </p:cNvPr>
          <p:cNvSpPr>
            <a:spLocks noGrp="1"/>
          </p:cNvSpPr>
          <p:nvPr>
            <p:ph type="pic" sz="quarter" idx="26" hasCustomPrompt="1"/>
          </p:nvPr>
        </p:nvSpPr>
        <p:spPr>
          <a:xfrm>
            <a:off x="442913" y="3717927"/>
            <a:ext cx="5653087" cy="1242000"/>
          </a:xfrm>
        </p:spPr>
        <p:txBody>
          <a:bodyPr anchor="ctr">
            <a:normAutofit/>
          </a:bodyPr>
          <a:lstStyle>
            <a:lvl1pPr marL="0" indent="0" algn="ctr">
              <a:buNone/>
              <a:defRPr sz="1800" b="1"/>
            </a:lvl1pPr>
          </a:lstStyle>
          <a:p>
            <a:r>
              <a:rPr lang="de-DE"/>
              <a:t>Platzhalter für Bild</a:t>
            </a:r>
            <a:endParaRPr lang="en-US"/>
          </a:p>
        </p:txBody>
      </p:sp>
      <p:sp>
        <p:nvSpPr>
          <p:cNvPr id="12" name="Picture Placeholder 6">
            <a:extLst>
              <a:ext uri="{FF2B5EF4-FFF2-40B4-BE49-F238E27FC236}">
                <a16:creationId xmlns:a16="http://schemas.microsoft.com/office/drawing/2014/main" id="{3CB80913-0888-45BA-B828-A2E168913B9F}"/>
              </a:ext>
            </a:extLst>
          </p:cNvPr>
          <p:cNvSpPr>
            <a:spLocks noGrp="1"/>
          </p:cNvSpPr>
          <p:nvPr>
            <p:ph type="pic" sz="quarter" idx="27" hasCustomPrompt="1"/>
          </p:nvPr>
        </p:nvSpPr>
        <p:spPr>
          <a:xfrm>
            <a:off x="6096000" y="3717927"/>
            <a:ext cx="5653087" cy="1242000"/>
          </a:xfrm>
        </p:spPr>
        <p:txBody>
          <a:bodyPr anchor="ctr">
            <a:normAutofit/>
          </a:bodyPr>
          <a:lstStyle>
            <a:lvl1pPr marL="0" indent="0" algn="ctr">
              <a:buNone/>
              <a:defRPr sz="1800" b="1"/>
            </a:lvl1pPr>
          </a:lstStyle>
          <a:p>
            <a:r>
              <a:rPr lang="de-DE"/>
              <a:t>Platzhalter für Bild</a:t>
            </a:r>
            <a:endParaRPr lang="en-US"/>
          </a:p>
        </p:txBody>
      </p:sp>
      <p:sp>
        <p:nvSpPr>
          <p:cNvPr id="14" name="Picture Placeholder 6">
            <a:extLst>
              <a:ext uri="{FF2B5EF4-FFF2-40B4-BE49-F238E27FC236}">
                <a16:creationId xmlns:a16="http://schemas.microsoft.com/office/drawing/2014/main" id="{38388FB4-01CA-497E-918F-D95DEF137AA5}"/>
              </a:ext>
            </a:extLst>
          </p:cNvPr>
          <p:cNvSpPr>
            <a:spLocks noGrp="1"/>
          </p:cNvSpPr>
          <p:nvPr>
            <p:ph type="pic" sz="quarter" idx="28" hasCustomPrompt="1"/>
          </p:nvPr>
        </p:nvSpPr>
        <p:spPr>
          <a:xfrm>
            <a:off x="442914" y="4958776"/>
            <a:ext cx="5653087" cy="1242000"/>
          </a:xfrm>
        </p:spPr>
        <p:txBody>
          <a:bodyPr anchor="ctr">
            <a:normAutofit/>
          </a:bodyPr>
          <a:lstStyle>
            <a:lvl1pPr marL="0" indent="0" algn="ctr">
              <a:buNone/>
              <a:defRPr sz="1800" b="1"/>
            </a:lvl1pPr>
          </a:lstStyle>
          <a:p>
            <a:r>
              <a:rPr lang="de-DE"/>
              <a:t>Platzhalter für Bild</a:t>
            </a:r>
            <a:endParaRPr lang="en-US"/>
          </a:p>
        </p:txBody>
      </p:sp>
      <p:sp>
        <p:nvSpPr>
          <p:cNvPr id="15" name="Picture Placeholder 6">
            <a:extLst>
              <a:ext uri="{FF2B5EF4-FFF2-40B4-BE49-F238E27FC236}">
                <a16:creationId xmlns:a16="http://schemas.microsoft.com/office/drawing/2014/main" id="{72AC0E1B-DFEE-4335-A096-537F49AE3963}"/>
              </a:ext>
            </a:extLst>
          </p:cNvPr>
          <p:cNvSpPr>
            <a:spLocks noGrp="1"/>
          </p:cNvSpPr>
          <p:nvPr>
            <p:ph type="pic" sz="quarter" idx="29" hasCustomPrompt="1"/>
          </p:nvPr>
        </p:nvSpPr>
        <p:spPr>
          <a:xfrm>
            <a:off x="6096001" y="4958775"/>
            <a:ext cx="5653087" cy="1242000"/>
          </a:xfrm>
        </p:spPr>
        <p:txBody>
          <a:bodyPr anchor="ctr">
            <a:normAutofit/>
          </a:bodyPr>
          <a:lstStyle>
            <a:lvl1pPr marL="0" indent="0" algn="ctr">
              <a:buNone/>
              <a:defRPr sz="1800" b="1"/>
            </a:lvl1pPr>
          </a:lstStyle>
          <a:p>
            <a:r>
              <a:rPr lang="de-DE"/>
              <a:t>Platzhalter für Bild</a:t>
            </a:r>
            <a:endParaRPr lang="en-US"/>
          </a:p>
        </p:txBody>
      </p:sp>
    </p:spTree>
    <p:extLst>
      <p:ext uri="{BB962C8B-B14F-4D97-AF65-F5344CB8AC3E}">
        <p14:creationId xmlns:p14="http://schemas.microsoft.com/office/powerpoint/2010/main" val="419640917"/>
      </p:ext>
    </p:extLst>
  </p:cSld>
  <p:clrMapOvr>
    <a:masterClrMapping/>
  </p:clrMapOvr>
  <p:extLst>
    <p:ext uri="{DCECCB84-F9BA-43D5-87BE-67443E8EF086}">
      <p15:sldGuideLst xmlns:p15="http://schemas.microsoft.com/office/powerpoint/2012/main">
        <p15:guide id="1" pos="279" userDrawn="1">
          <p15:clr>
            <a:srgbClr val="FBAE40"/>
          </p15:clr>
        </p15:guide>
        <p15:guide id="2" pos="7401" userDrawn="1">
          <p15:clr>
            <a:srgbClr val="FBAE40"/>
          </p15:clr>
        </p15:guide>
        <p15:guide id="3" orient="horz" pos="777" userDrawn="1">
          <p15:clr>
            <a:srgbClr val="FBAE40"/>
          </p15:clr>
        </p15:guide>
        <p15:guide id="4" orient="horz" pos="390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Abschlussfolie">
    <p:bg>
      <p:bgPr>
        <a:solidFill>
          <a:schemeClr val="bg1"/>
        </a:solidFill>
        <a:effectLst/>
      </p:bgPr>
    </p:bg>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3033037436"/>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20" name="Rectangle 19">
            <a:extLst>
              <a:ext uri="{FF2B5EF4-FFF2-40B4-BE49-F238E27FC236}">
                <a16:creationId xmlns:a16="http://schemas.microsoft.com/office/drawing/2014/main" id="{F770C2C3-409D-2A48-85CE-CBAD55781659}"/>
              </a:ext>
            </a:extLst>
          </p:cNvPr>
          <p:cNvSpPr/>
          <p:nvPr userDrawn="1"/>
        </p:nvSpPr>
        <p:spPr>
          <a:xfrm>
            <a:off x="11729933" y="3"/>
            <a:ext cx="462069"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a:endParaRPr lang="de-DE" sz="1800"/>
          </a:p>
        </p:txBody>
      </p:sp>
      <p:sp>
        <p:nvSpPr>
          <p:cNvPr id="24" name="Content Placeholder 23">
            <a:extLst>
              <a:ext uri="{FF2B5EF4-FFF2-40B4-BE49-F238E27FC236}">
                <a16:creationId xmlns:a16="http://schemas.microsoft.com/office/drawing/2014/main" id="{4D780C59-7E93-8540-88D6-2E328861E514}"/>
              </a:ext>
            </a:extLst>
          </p:cNvPr>
          <p:cNvSpPr>
            <a:spLocks noGrp="1"/>
          </p:cNvSpPr>
          <p:nvPr>
            <p:ph sz="quarter" idx="23" hasCustomPrompt="1"/>
          </p:nvPr>
        </p:nvSpPr>
        <p:spPr>
          <a:xfrm>
            <a:off x="6548409" y="1287016"/>
            <a:ext cx="5643591" cy="655840"/>
          </a:xfrm>
          <a:custGeom>
            <a:avLst/>
            <a:gdLst>
              <a:gd name="connsiteX0" fmla="*/ 0 w 5643591"/>
              <a:gd name="connsiteY0" fmla="*/ 0 h 655840"/>
              <a:gd name="connsiteX1" fmla="*/ 5643591 w 5643591"/>
              <a:gd name="connsiteY1" fmla="*/ 9637 h 655840"/>
              <a:gd name="connsiteX2" fmla="*/ 5643591 w 5643591"/>
              <a:gd name="connsiteY2" fmla="*/ 655840 h 655840"/>
              <a:gd name="connsiteX3" fmla="*/ 769879 w 5643591"/>
              <a:gd name="connsiteY3" fmla="*/ 651461 h 655840"/>
            </a:gdLst>
            <a:ahLst/>
            <a:cxnLst>
              <a:cxn ang="0">
                <a:pos x="connsiteX0" y="connsiteY0"/>
              </a:cxn>
              <a:cxn ang="0">
                <a:pos x="connsiteX1" y="connsiteY1"/>
              </a:cxn>
              <a:cxn ang="0">
                <a:pos x="connsiteX2" y="connsiteY2"/>
              </a:cxn>
              <a:cxn ang="0">
                <a:pos x="connsiteX3" y="connsiteY3"/>
              </a:cxn>
            </a:cxnLst>
            <a:rect l="l" t="t" r="r" b="b"/>
            <a:pathLst>
              <a:path w="5643591" h="655840">
                <a:moveTo>
                  <a:pt x="0" y="0"/>
                </a:moveTo>
                <a:lnTo>
                  <a:pt x="5643591" y="9637"/>
                </a:lnTo>
                <a:lnTo>
                  <a:pt x="5643591" y="655840"/>
                </a:lnTo>
                <a:lnTo>
                  <a:pt x="769879" y="651461"/>
                </a:lnTo>
                <a:close/>
              </a:path>
            </a:pathLst>
          </a:custGeom>
          <a:gradFill>
            <a:gsLst>
              <a:gs pos="0">
                <a:schemeClr val="tx2"/>
              </a:gs>
              <a:gs pos="100000">
                <a:schemeClr val="tx2">
                  <a:alpha val="70000"/>
                </a:schemeClr>
              </a:gs>
            </a:gsLst>
            <a:lin ang="21594000" scaled="0"/>
          </a:gradFill>
        </p:spPr>
        <p:txBody>
          <a:bodyPr wrap="square" lIns="360000" tIns="180000" rIns="432000" bIns="180000" anchor="ctr">
            <a:noAutofit/>
          </a:bodyPr>
          <a:lstStyle>
            <a:lvl1pPr marL="0" indent="0" algn="ctr">
              <a:buNone/>
              <a:defRPr sz="1400" b="1">
                <a:solidFill>
                  <a:schemeClr val="bg1"/>
                </a:solidFill>
                <a:latin typeface="+mj-lt"/>
              </a:defRPr>
            </a:lvl1pPr>
          </a:lstStyle>
          <a:p>
            <a:pPr lvl="0"/>
            <a:r>
              <a:rPr lang="de-DE"/>
              <a:t> </a:t>
            </a:r>
          </a:p>
        </p:txBody>
      </p:sp>
      <p:sp>
        <p:nvSpPr>
          <p:cNvPr id="23" name="Picture Placeholder 2">
            <a:extLst>
              <a:ext uri="{FF2B5EF4-FFF2-40B4-BE49-F238E27FC236}">
                <a16:creationId xmlns:a16="http://schemas.microsoft.com/office/drawing/2014/main" id="{46D3AE06-C7AD-AA48-9015-985DE0F64B3C}"/>
              </a:ext>
            </a:extLst>
          </p:cNvPr>
          <p:cNvSpPr>
            <a:spLocks noGrp="1"/>
          </p:cNvSpPr>
          <p:nvPr>
            <p:ph type="pic" sz="quarter" idx="10" hasCustomPrompt="1"/>
          </p:nvPr>
        </p:nvSpPr>
        <p:spPr>
          <a:xfrm>
            <a:off x="0" y="2842887"/>
            <a:ext cx="12192000" cy="3411863"/>
          </a:xfrm>
          <a:prstGeom prst="rect">
            <a:avLst/>
          </a:prstGeom>
          <a:blipFill>
            <a:blip r:embed="rId6"/>
            <a:stretch>
              <a:fillRect b="54"/>
            </a:stretch>
          </a:blipFill>
        </p:spPr>
        <p:txBody>
          <a:bodyPr>
            <a:normAutofit/>
          </a:bodyPr>
          <a:lstStyle>
            <a:lvl1pPr marL="0" indent="0">
              <a:buNone/>
              <a:defRPr sz="2400">
                <a:highlight>
                  <a:srgbClr val="FFFF00"/>
                </a:highlight>
              </a:defRPr>
            </a:lvl1pPr>
          </a:lstStyle>
          <a:p>
            <a:r>
              <a:rPr lang="de-DE"/>
              <a:t>Platzhalter für Bild</a:t>
            </a:r>
          </a:p>
        </p:txBody>
      </p:sp>
      <p:sp>
        <p:nvSpPr>
          <p:cNvPr id="69" name="Content Placeholder 2">
            <a:extLst>
              <a:ext uri="{FF2B5EF4-FFF2-40B4-BE49-F238E27FC236}">
                <a16:creationId xmlns:a16="http://schemas.microsoft.com/office/drawing/2014/main" id="{62DD55B4-55FD-4424-8F8B-6196ACF02BAD}"/>
              </a:ext>
            </a:extLst>
          </p:cNvPr>
          <p:cNvSpPr>
            <a:spLocks noGrp="1"/>
          </p:cNvSpPr>
          <p:nvPr>
            <p:ph sz="quarter" idx="38" hasCustomPrompt="1"/>
          </p:nvPr>
        </p:nvSpPr>
        <p:spPr>
          <a:xfrm>
            <a:off x="5436726" y="3501874"/>
            <a:ext cx="3934179" cy="2232430"/>
          </a:xfrm>
          <a:solidFill>
            <a:schemeClr val="bg2">
              <a:alpha val="90000"/>
            </a:schemeClr>
          </a:solidFill>
        </p:spPr>
        <p:txBody>
          <a:bodyPr/>
          <a:lstStyle>
            <a:lvl1pPr marL="0" indent="0">
              <a:buNone/>
              <a:defRPr/>
            </a:lvl1pPr>
          </a:lstStyle>
          <a:p>
            <a:pPr lvl="0"/>
            <a:r>
              <a:rPr lang="en-GB"/>
              <a:t> </a:t>
            </a:r>
          </a:p>
        </p:txBody>
      </p:sp>
      <p:sp>
        <p:nvSpPr>
          <p:cNvPr id="71" name="Textplatzhalter 48">
            <a:extLst>
              <a:ext uri="{FF2B5EF4-FFF2-40B4-BE49-F238E27FC236}">
                <a16:creationId xmlns:a16="http://schemas.microsoft.com/office/drawing/2014/main" id="{FA917B9B-B19E-4191-A7BB-69AA7702ADFF}"/>
              </a:ext>
            </a:extLst>
          </p:cNvPr>
          <p:cNvSpPr>
            <a:spLocks noGrp="1"/>
          </p:cNvSpPr>
          <p:nvPr>
            <p:ph type="body" sz="quarter" idx="24" hasCustomPrompt="1"/>
          </p:nvPr>
        </p:nvSpPr>
        <p:spPr>
          <a:xfrm>
            <a:off x="5710540" y="3662352"/>
            <a:ext cx="2880001" cy="253569"/>
          </a:xfrm>
        </p:spPr>
        <p:txBody>
          <a:bodyPr lIns="36000" rIns="36000">
            <a:noAutofit/>
          </a:bodyPr>
          <a:lstStyle>
            <a:lvl1pPr marL="0" indent="0">
              <a:buNone/>
              <a:defRPr sz="1600" b="1">
                <a:solidFill>
                  <a:schemeClr val="tx2"/>
                </a:solidFill>
                <a:latin typeface="+mn-lt"/>
                <a:cs typeface="Assistant" panose="00000500000000000000" pitchFamily="2" charset="-79"/>
              </a:defRPr>
            </a:lvl1pPr>
          </a:lstStyle>
          <a:p>
            <a:pPr lvl="0"/>
            <a:r>
              <a:rPr lang="de-DE"/>
              <a:t>Vorname Nachname</a:t>
            </a:r>
          </a:p>
        </p:txBody>
      </p:sp>
      <p:sp>
        <p:nvSpPr>
          <p:cNvPr id="72" name="Textplatzhalter 48">
            <a:extLst>
              <a:ext uri="{FF2B5EF4-FFF2-40B4-BE49-F238E27FC236}">
                <a16:creationId xmlns:a16="http://schemas.microsoft.com/office/drawing/2014/main" id="{10DA2BF1-28DF-444A-8D76-5E9941A7ED14}"/>
              </a:ext>
            </a:extLst>
          </p:cNvPr>
          <p:cNvSpPr>
            <a:spLocks noGrp="1"/>
          </p:cNvSpPr>
          <p:nvPr>
            <p:ph type="body" sz="quarter" idx="37" hasCustomPrompt="1"/>
          </p:nvPr>
        </p:nvSpPr>
        <p:spPr>
          <a:xfrm>
            <a:off x="5710540" y="3932583"/>
            <a:ext cx="2880000" cy="187270"/>
          </a:xfrm>
        </p:spPr>
        <p:txBody>
          <a:bodyPr lIns="36000" tIns="0" rIns="36000" bIns="0">
            <a:normAutofit/>
          </a:bodyPr>
          <a:lstStyle>
            <a:lvl1pPr marL="0" indent="0">
              <a:lnSpc>
                <a:spcPct val="100000"/>
              </a:lnSpc>
              <a:spcBef>
                <a:spcPts val="0"/>
              </a:spcBef>
              <a:buNone/>
              <a:defRPr sz="1100" b="0" i="1">
                <a:solidFill>
                  <a:schemeClr val="tx1"/>
                </a:solidFill>
                <a:latin typeface="+mn-lt"/>
                <a:cs typeface="Assistant" panose="00000500000000000000" pitchFamily="2" charset="-79"/>
              </a:defRPr>
            </a:lvl1pPr>
          </a:lstStyle>
          <a:p>
            <a:pPr lvl="0"/>
            <a:r>
              <a:rPr lang="de-DE"/>
              <a:t>Projektleiter</a:t>
            </a:r>
          </a:p>
        </p:txBody>
      </p:sp>
      <p:sp>
        <p:nvSpPr>
          <p:cNvPr id="25" name="Content Placeholder 24">
            <a:extLst>
              <a:ext uri="{FF2B5EF4-FFF2-40B4-BE49-F238E27FC236}">
                <a16:creationId xmlns:a16="http://schemas.microsoft.com/office/drawing/2014/main" id="{D5C32A89-7B75-F841-B2E9-C5E5BA5E8CB4}"/>
              </a:ext>
            </a:extLst>
          </p:cNvPr>
          <p:cNvSpPr>
            <a:spLocks noGrp="1"/>
          </p:cNvSpPr>
          <p:nvPr>
            <p:ph sz="quarter" idx="22" hasCustomPrompt="1"/>
          </p:nvPr>
        </p:nvSpPr>
        <p:spPr>
          <a:xfrm>
            <a:off x="-16184" y="657772"/>
            <a:ext cx="6885251" cy="1012614"/>
          </a:xfrm>
          <a:custGeom>
            <a:avLst/>
            <a:gdLst>
              <a:gd name="connsiteX0" fmla="*/ 5681455 w 6885251"/>
              <a:gd name="connsiteY0" fmla="*/ 0 h 1012614"/>
              <a:gd name="connsiteX1" fmla="*/ 6885251 w 6885251"/>
              <a:gd name="connsiteY1" fmla="*/ 1012614 h 1012614"/>
              <a:gd name="connsiteX2" fmla="*/ 0 w 6885251"/>
              <a:gd name="connsiteY2" fmla="*/ 967700 h 1012614"/>
              <a:gd name="connsiteX3" fmla="*/ 0 w 6885251"/>
              <a:gd name="connsiteY3" fmla="*/ 46177 h 1012614"/>
            </a:gdLst>
            <a:ahLst/>
            <a:cxnLst>
              <a:cxn ang="0">
                <a:pos x="connsiteX0" y="connsiteY0"/>
              </a:cxn>
              <a:cxn ang="0">
                <a:pos x="connsiteX1" y="connsiteY1"/>
              </a:cxn>
              <a:cxn ang="0">
                <a:pos x="connsiteX2" y="connsiteY2"/>
              </a:cxn>
              <a:cxn ang="0">
                <a:pos x="connsiteX3" y="connsiteY3"/>
              </a:cxn>
            </a:cxnLst>
            <a:rect l="l" t="t" r="r" b="b"/>
            <a:pathLst>
              <a:path w="6885251" h="1012614">
                <a:moveTo>
                  <a:pt x="5681455" y="0"/>
                </a:moveTo>
                <a:lnTo>
                  <a:pt x="6885251" y="1012614"/>
                </a:lnTo>
                <a:lnTo>
                  <a:pt x="0" y="967700"/>
                </a:lnTo>
                <a:lnTo>
                  <a:pt x="0" y="46177"/>
                </a:lnTo>
                <a:close/>
              </a:path>
            </a:pathLst>
          </a:custGeom>
          <a:solidFill>
            <a:schemeClr val="bg2"/>
          </a:solidFill>
        </p:spPr>
        <p:txBody>
          <a:bodyPr wrap="square" lIns="251999" tIns="180000" rIns="540000" bIns="180000" anchor="ctr">
            <a:noAutofit/>
          </a:bodyPr>
          <a:lstStyle>
            <a:lvl1pPr marL="0" indent="0">
              <a:buNone/>
              <a:defRPr sz="2000" b="1">
                <a:solidFill>
                  <a:schemeClr val="tx2"/>
                </a:solidFill>
                <a:latin typeface="+mj-lt"/>
              </a:defRPr>
            </a:lvl1pPr>
          </a:lstStyle>
          <a:p>
            <a:pPr lvl="0"/>
            <a:r>
              <a:rPr lang="de-DE"/>
              <a:t> </a:t>
            </a:r>
          </a:p>
        </p:txBody>
      </p:sp>
      <p:sp>
        <p:nvSpPr>
          <p:cNvPr id="74" name="Content Placeholder 18">
            <a:extLst>
              <a:ext uri="{FF2B5EF4-FFF2-40B4-BE49-F238E27FC236}">
                <a16:creationId xmlns:a16="http://schemas.microsoft.com/office/drawing/2014/main" id="{4F33C4AA-E868-4B04-AE03-FC3D963EDEBB}"/>
              </a:ext>
            </a:extLst>
          </p:cNvPr>
          <p:cNvSpPr>
            <a:spLocks noGrp="1"/>
          </p:cNvSpPr>
          <p:nvPr>
            <p:ph sz="quarter" idx="27" hasCustomPrompt="1"/>
          </p:nvPr>
        </p:nvSpPr>
        <p:spPr>
          <a:xfrm>
            <a:off x="5716753" y="4431336"/>
            <a:ext cx="2880000" cy="252000"/>
          </a:xfrm>
          <a:prstGeom prst="rect">
            <a:avLst/>
          </a:prstGeom>
        </p:spPr>
        <p:txBody>
          <a:bodyPr wrap="none" lIns="0" rIns="0" anchor="ctr">
            <a:noAutofit/>
          </a:bodyPr>
          <a:lstStyle>
            <a:lvl1pPr marL="0" indent="0" algn="l">
              <a:buNone/>
              <a:defRPr sz="1100">
                <a:solidFill>
                  <a:schemeClr val="tx2"/>
                </a:solidFill>
              </a:defRPr>
            </a:lvl1pPr>
          </a:lstStyle>
          <a:p>
            <a:pPr lvl="0"/>
            <a:r>
              <a:rPr lang="de-DE" err="1"/>
              <a:t>name.nachname@academyconsult.de</a:t>
            </a:r>
            <a:endParaRPr lang="de-DE"/>
          </a:p>
        </p:txBody>
      </p:sp>
      <p:sp>
        <p:nvSpPr>
          <p:cNvPr id="75" name="Content Placeholder 18">
            <a:extLst>
              <a:ext uri="{FF2B5EF4-FFF2-40B4-BE49-F238E27FC236}">
                <a16:creationId xmlns:a16="http://schemas.microsoft.com/office/drawing/2014/main" id="{6A07D0DF-DFCA-4908-B455-8714942F7642}"/>
              </a:ext>
            </a:extLst>
          </p:cNvPr>
          <p:cNvSpPr>
            <a:spLocks noGrp="1"/>
          </p:cNvSpPr>
          <p:nvPr>
            <p:ph sz="quarter" idx="28" hasCustomPrompt="1"/>
          </p:nvPr>
        </p:nvSpPr>
        <p:spPr>
          <a:xfrm>
            <a:off x="5716752" y="4696828"/>
            <a:ext cx="2880000" cy="252000"/>
          </a:xfrm>
          <a:prstGeom prst="rect">
            <a:avLst/>
          </a:prstGeom>
        </p:spPr>
        <p:txBody>
          <a:bodyPr wrap="none" lIns="0" rIns="0" anchor="ctr"/>
          <a:lstStyle>
            <a:lvl1pPr marL="0" indent="0" algn="l">
              <a:buNone/>
              <a:defRPr sz="1100">
                <a:solidFill>
                  <a:schemeClr val="tx2"/>
                </a:solidFill>
              </a:defRPr>
            </a:lvl1pPr>
          </a:lstStyle>
          <a:p>
            <a:pPr lvl="0"/>
            <a:r>
              <a:rPr lang="de-DE"/>
              <a:t>+49 162 1651878</a:t>
            </a:r>
          </a:p>
        </p:txBody>
      </p:sp>
      <p:sp>
        <p:nvSpPr>
          <p:cNvPr id="76" name="Content Placeholder 18">
            <a:extLst>
              <a:ext uri="{FF2B5EF4-FFF2-40B4-BE49-F238E27FC236}">
                <a16:creationId xmlns:a16="http://schemas.microsoft.com/office/drawing/2014/main" id="{11A22568-F6D4-4E0F-93EC-936905E2F3D9}"/>
              </a:ext>
            </a:extLst>
          </p:cNvPr>
          <p:cNvSpPr>
            <a:spLocks noGrp="1"/>
          </p:cNvSpPr>
          <p:nvPr>
            <p:ph sz="quarter" idx="29" hasCustomPrompt="1"/>
          </p:nvPr>
        </p:nvSpPr>
        <p:spPr>
          <a:xfrm>
            <a:off x="5716752" y="4962320"/>
            <a:ext cx="2880000" cy="252000"/>
          </a:xfrm>
          <a:prstGeom prst="rect">
            <a:avLst/>
          </a:prstGeom>
        </p:spPr>
        <p:txBody>
          <a:bodyPr wrap="none" lIns="0" rIns="0" anchor="ctr">
            <a:noAutofit/>
          </a:bodyPr>
          <a:lstStyle>
            <a:lvl1pPr marL="0" indent="0" algn="l">
              <a:buNone/>
              <a:defRPr sz="1100">
                <a:solidFill>
                  <a:schemeClr val="tx2"/>
                </a:solidFill>
              </a:defRPr>
            </a:lvl1pPr>
          </a:lstStyle>
          <a:p>
            <a:pPr lvl="0"/>
            <a:r>
              <a:rPr lang="de-DE"/>
              <a:t>Adresszeile 1</a:t>
            </a:r>
          </a:p>
        </p:txBody>
      </p:sp>
      <p:sp>
        <p:nvSpPr>
          <p:cNvPr id="77" name="Content Placeholder 18">
            <a:extLst>
              <a:ext uri="{FF2B5EF4-FFF2-40B4-BE49-F238E27FC236}">
                <a16:creationId xmlns:a16="http://schemas.microsoft.com/office/drawing/2014/main" id="{5FF4003D-2D02-4513-BD37-62E178511E9B}"/>
              </a:ext>
            </a:extLst>
          </p:cNvPr>
          <p:cNvSpPr>
            <a:spLocks noGrp="1"/>
          </p:cNvSpPr>
          <p:nvPr>
            <p:ph sz="quarter" idx="31" hasCustomPrompt="1"/>
          </p:nvPr>
        </p:nvSpPr>
        <p:spPr>
          <a:xfrm>
            <a:off x="5716752" y="5227813"/>
            <a:ext cx="2880000" cy="252000"/>
          </a:xfrm>
          <a:prstGeom prst="rect">
            <a:avLst/>
          </a:prstGeom>
        </p:spPr>
        <p:txBody>
          <a:bodyPr wrap="none" lIns="0" rIns="0" anchor="ctr">
            <a:noAutofit/>
          </a:bodyPr>
          <a:lstStyle>
            <a:lvl1pPr marL="0" indent="0" algn="l">
              <a:buNone/>
              <a:defRPr sz="1100">
                <a:solidFill>
                  <a:schemeClr val="tx2"/>
                </a:solidFill>
              </a:defRPr>
            </a:lvl1pPr>
          </a:lstStyle>
          <a:p>
            <a:pPr lvl="0"/>
            <a:r>
              <a:rPr lang="de-DE"/>
              <a:t>Adresszeile 2</a:t>
            </a:r>
          </a:p>
        </p:txBody>
      </p:sp>
      <p:sp>
        <p:nvSpPr>
          <p:cNvPr id="84" name="Content Placeholder 2">
            <a:extLst>
              <a:ext uri="{FF2B5EF4-FFF2-40B4-BE49-F238E27FC236}">
                <a16:creationId xmlns:a16="http://schemas.microsoft.com/office/drawing/2014/main" id="{F7223704-E0AA-471B-8B93-7B787EC0A20C}"/>
              </a:ext>
            </a:extLst>
          </p:cNvPr>
          <p:cNvSpPr>
            <a:spLocks noGrp="1"/>
          </p:cNvSpPr>
          <p:nvPr>
            <p:ph sz="quarter" idx="39" hasCustomPrompt="1"/>
          </p:nvPr>
        </p:nvSpPr>
        <p:spPr>
          <a:xfrm>
            <a:off x="5351761" y="3501875"/>
            <a:ext cx="84963" cy="2232430"/>
          </a:xfrm>
          <a:solidFill>
            <a:schemeClr val="tx2">
              <a:alpha val="90000"/>
            </a:schemeClr>
          </a:solidFill>
        </p:spPr>
        <p:txBody>
          <a:bodyPr/>
          <a:lstStyle>
            <a:lvl1pPr marL="0" indent="0">
              <a:buNone/>
              <a:defRPr/>
            </a:lvl1pPr>
          </a:lstStyle>
          <a:p>
            <a:pPr lvl="0"/>
            <a:r>
              <a:rPr lang="en-GB"/>
              <a:t> </a:t>
            </a:r>
          </a:p>
        </p:txBody>
      </p:sp>
      <p:sp>
        <p:nvSpPr>
          <p:cNvPr id="88" name="Bildplatzhalter 38">
            <a:extLst>
              <a:ext uri="{FF2B5EF4-FFF2-40B4-BE49-F238E27FC236}">
                <a16:creationId xmlns:a16="http://schemas.microsoft.com/office/drawing/2014/main" id="{FEC5D9A2-5B82-4A31-A5D0-A59B8DAA17F8}"/>
              </a:ext>
            </a:extLst>
          </p:cNvPr>
          <p:cNvSpPr>
            <a:spLocks noGrp="1" noChangeAspect="1"/>
          </p:cNvSpPr>
          <p:nvPr>
            <p:ph type="pic" sz="quarter" idx="13" hasCustomPrompt="1"/>
          </p:nvPr>
        </p:nvSpPr>
        <p:spPr>
          <a:xfrm>
            <a:off x="8814523" y="3501874"/>
            <a:ext cx="2215385" cy="2232430"/>
          </a:xfrm>
          <a:prstGeom prst="parallelogram">
            <a:avLst>
              <a:gd name="adj" fmla="val 16470"/>
            </a:avLst>
          </a:prstGeom>
          <a:solidFill>
            <a:schemeClr val="accent4"/>
          </a:solidFill>
        </p:spPr>
        <p:txBody>
          <a:bodyPr vert="horz" lIns="36000" tIns="45720" rIns="36000" bIns="45720" rtlCol="0">
            <a:normAutofit/>
          </a:bodyPr>
          <a:lstStyle>
            <a:lvl1pPr>
              <a:defRPr lang="de-DE" sz="1200" b="1" i="1" dirty="0">
                <a:solidFill>
                  <a:schemeClr val="bg1"/>
                </a:solidFill>
              </a:defRPr>
            </a:lvl1pPr>
          </a:lstStyle>
          <a:p>
            <a:pPr marL="0" lvl="0" indent="0">
              <a:buNone/>
            </a:pPr>
            <a:r>
              <a:rPr lang="de-DE"/>
              <a:t>Bild Projektmitglied</a:t>
            </a:r>
          </a:p>
        </p:txBody>
      </p:sp>
      <p:sp>
        <p:nvSpPr>
          <p:cNvPr id="21" name="Textplatzhalter 28">
            <a:extLst>
              <a:ext uri="{FF2B5EF4-FFF2-40B4-BE49-F238E27FC236}">
                <a16:creationId xmlns:a16="http://schemas.microsoft.com/office/drawing/2014/main" id="{88BC7206-B0D6-354B-B227-F050C1E8F2AA}"/>
              </a:ext>
            </a:extLst>
          </p:cNvPr>
          <p:cNvSpPr>
            <a:spLocks noGrp="1"/>
          </p:cNvSpPr>
          <p:nvPr>
            <p:ph type="body" sz="quarter" idx="30" hasCustomPrompt="1"/>
          </p:nvPr>
        </p:nvSpPr>
        <p:spPr>
          <a:xfrm>
            <a:off x="721648" y="659684"/>
            <a:ext cx="4988892" cy="1012614"/>
          </a:xfrm>
          <a:noFill/>
        </p:spPr>
        <p:txBody>
          <a:bodyPr wrap="square" rtlCol="0" anchor="ctr">
            <a:noAutofit/>
          </a:bodyPr>
          <a:lstStyle>
            <a:lvl1pPr>
              <a:buFontTx/>
              <a:buNone/>
              <a:defRPr kumimoji="0" lang="de-DE" sz="2000" b="1" i="0" u="none" strike="noStrike" cap="none" spc="0" normalizeH="0" baseline="0" dirty="0" smtClean="0">
                <a:ln>
                  <a:noFill/>
                </a:ln>
                <a:solidFill>
                  <a:srgbClr val="993333"/>
                </a:solidFill>
                <a:effectLst/>
                <a:uLnTx/>
                <a:uFillTx/>
              </a:defRPr>
            </a:lvl1pPr>
          </a:lstStyle>
          <a:p>
            <a:pPr marL="0" marR="0" lvl="0" indent="0" defTabSz="914400" fontAlgn="auto">
              <a:lnSpc>
                <a:spcPct val="100000"/>
              </a:lnSpc>
              <a:spcBef>
                <a:spcPts val="0"/>
              </a:spcBef>
              <a:spcAft>
                <a:spcPts val="0"/>
              </a:spcAft>
              <a:buClr>
                <a:srgbClr val="E6E6E6"/>
              </a:buClr>
              <a:buSzTx/>
              <a:buFontTx/>
              <a:buNone/>
              <a:tabLst/>
            </a:pPr>
            <a:r>
              <a:rPr lang="de-DE"/>
              <a:t>Vielen Dank für </a:t>
            </a:r>
          </a:p>
          <a:p>
            <a:pPr marL="0" marR="0" lvl="0" indent="0" defTabSz="914400" fontAlgn="auto">
              <a:lnSpc>
                <a:spcPct val="100000"/>
              </a:lnSpc>
              <a:spcBef>
                <a:spcPts val="0"/>
              </a:spcBef>
              <a:spcAft>
                <a:spcPts val="0"/>
              </a:spcAft>
              <a:buClr>
                <a:srgbClr val="E6E6E6"/>
              </a:buClr>
              <a:buSzTx/>
              <a:buFontTx/>
              <a:buNone/>
              <a:tabLst/>
            </a:pPr>
            <a:r>
              <a:rPr lang="de-DE"/>
              <a:t>Ihre Aufmerksamkeit!</a:t>
            </a:r>
          </a:p>
        </p:txBody>
      </p:sp>
      <p:sp>
        <p:nvSpPr>
          <p:cNvPr id="19" name="Bildplatzhalter 26">
            <a:extLst>
              <a:ext uri="{FF2B5EF4-FFF2-40B4-BE49-F238E27FC236}">
                <a16:creationId xmlns:a16="http://schemas.microsoft.com/office/drawing/2014/main" id="{4BF786C8-C16A-43D3-A054-99A25DEEE24E}"/>
              </a:ext>
            </a:extLst>
          </p:cNvPr>
          <p:cNvSpPr>
            <a:spLocks noGrp="1"/>
          </p:cNvSpPr>
          <p:nvPr>
            <p:ph type="pic" sz="quarter" idx="42" hasCustomPrompt="1"/>
          </p:nvPr>
        </p:nvSpPr>
        <p:spPr>
          <a:xfrm>
            <a:off x="8357790" y="1352093"/>
            <a:ext cx="1586311" cy="535330"/>
          </a:xfrm>
          <a:blipFill dpi="0" rotWithShape="1">
            <a:blip r:embed="rId7" cstate="print">
              <a:extLst>
                <a:ext uri="{28A0092B-C50C-407E-A947-70E740481C1C}">
                  <a14:useLocalDpi xmlns:a14="http://schemas.microsoft.com/office/drawing/2010/main" val="0"/>
                </a:ext>
              </a:extLst>
            </a:blip>
            <a:srcRect/>
            <a:stretch>
              <a:fillRect/>
            </a:stretch>
          </a:blipFill>
        </p:spPr>
        <p:txBody>
          <a:bodyPr/>
          <a:lstStyle>
            <a:lvl1pPr marL="0" indent="0">
              <a:buNone/>
              <a:defRPr/>
            </a:lvl1pPr>
          </a:lstStyle>
          <a:p>
            <a:r>
              <a:rPr lang="de-DE"/>
              <a:t> </a:t>
            </a:r>
          </a:p>
        </p:txBody>
      </p:sp>
    </p:spTree>
    <p:extLst>
      <p:ext uri="{BB962C8B-B14F-4D97-AF65-F5344CB8AC3E}">
        <p14:creationId xmlns:p14="http://schemas.microsoft.com/office/powerpoint/2010/main" val="8989355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1E0F0-FD11-DE4C-A10A-7E2C847F8CD6}"/>
              </a:ext>
            </a:extLst>
          </p:cNvPr>
          <p:cNvSpPr>
            <a:spLocks noGrp="1"/>
          </p:cNvSpPr>
          <p:nvPr>
            <p:ph type="title"/>
          </p:nvPr>
        </p:nvSpPr>
        <p:spPr/>
        <p:txBody>
          <a:bodyPr/>
          <a:lstStyle/>
          <a:p>
            <a:r>
              <a:rPr lang="de-DE"/>
              <a:t>Mastertitelformat bearbeiten</a:t>
            </a:r>
            <a:endParaRPr lang="en-US"/>
          </a:p>
        </p:txBody>
      </p:sp>
      <p:sp>
        <p:nvSpPr>
          <p:cNvPr id="3" name="Textplatzhalter 18">
            <a:extLst>
              <a:ext uri="{FF2B5EF4-FFF2-40B4-BE49-F238E27FC236}">
                <a16:creationId xmlns:a16="http://schemas.microsoft.com/office/drawing/2014/main" id="{BB81A9D8-9834-0645-AC04-BC1B46183C48}"/>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4" name="Picture Placeholder 6">
            <a:extLst>
              <a:ext uri="{FF2B5EF4-FFF2-40B4-BE49-F238E27FC236}">
                <a16:creationId xmlns:a16="http://schemas.microsoft.com/office/drawing/2014/main" id="{7D9769B3-2340-CD4A-A2FD-BA6A066F3B24}"/>
              </a:ext>
            </a:extLst>
          </p:cNvPr>
          <p:cNvSpPr>
            <a:spLocks noGrp="1"/>
          </p:cNvSpPr>
          <p:nvPr>
            <p:ph type="pic" sz="quarter" idx="22" hasCustomPrompt="1"/>
          </p:nvPr>
        </p:nvSpPr>
        <p:spPr>
          <a:xfrm>
            <a:off x="442913" y="1233489"/>
            <a:ext cx="5653087" cy="1242000"/>
          </a:xfrm>
        </p:spPr>
        <p:txBody>
          <a:bodyPr anchor="ctr">
            <a:normAutofit/>
          </a:bodyPr>
          <a:lstStyle>
            <a:lvl1pPr marL="0" indent="0" algn="ctr">
              <a:buNone/>
              <a:defRPr sz="1800" b="1"/>
            </a:lvl1pPr>
          </a:lstStyle>
          <a:p>
            <a:r>
              <a:rPr lang="de-DE"/>
              <a:t>Platzhalter für Kundenlogo</a:t>
            </a:r>
            <a:endParaRPr lang="en-US"/>
          </a:p>
        </p:txBody>
      </p:sp>
      <p:sp>
        <p:nvSpPr>
          <p:cNvPr id="5" name="Picture Placeholder 6">
            <a:extLst>
              <a:ext uri="{FF2B5EF4-FFF2-40B4-BE49-F238E27FC236}">
                <a16:creationId xmlns:a16="http://schemas.microsoft.com/office/drawing/2014/main" id="{069E13A9-E3C5-4246-A349-9D8EC74F40C5}"/>
              </a:ext>
            </a:extLst>
          </p:cNvPr>
          <p:cNvSpPr>
            <a:spLocks noGrp="1"/>
          </p:cNvSpPr>
          <p:nvPr>
            <p:ph type="pic" sz="quarter" idx="23" hasCustomPrompt="1"/>
          </p:nvPr>
        </p:nvSpPr>
        <p:spPr>
          <a:xfrm>
            <a:off x="442913" y="2588600"/>
            <a:ext cx="5653087" cy="1242000"/>
          </a:xfrm>
        </p:spPr>
        <p:txBody>
          <a:bodyPr anchor="ctr">
            <a:normAutofit/>
          </a:bodyPr>
          <a:lstStyle>
            <a:lvl1pPr marL="0" indent="0" algn="ctr">
              <a:buNone/>
              <a:defRPr sz="1800" b="1"/>
            </a:lvl1pPr>
          </a:lstStyle>
          <a:p>
            <a:r>
              <a:rPr lang="de-DE"/>
              <a:t>Platzhalter für Bild</a:t>
            </a:r>
            <a:endParaRPr lang="en-US"/>
          </a:p>
        </p:txBody>
      </p:sp>
    </p:spTree>
    <p:extLst>
      <p:ext uri="{BB962C8B-B14F-4D97-AF65-F5344CB8AC3E}">
        <p14:creationId xmlns:p14="http://schemas.microsoft.com/office/powerpoint/2010/main" val="12013724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3601718250"/>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Tree>
    <p:extLst>
      <p:ext uri="{BB962C8B-B14F-4D97-AF65-F5344CB8AC3E}">
        <p14:creationId xmlns:p14="http://schemas.microsoft.com/office/powerpoint/2010/main" val="4026872445"/>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Vollbild">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1561128153"/>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5" name="Picture Placeholder 6">
            <a:extLst>
              <a:ext uri="{FF2B5EF4-FFF2-40B4-BE49-F238E27FC236}">
                <a16:creationId xmlns:a16="http://schemas.microsoft.com/office/drawing/2014/main" id="{C9ECDAED-80AF-4F2D-A58C-DE2C06F48FD5}"/>
              </a:ext>
            </a:extLst>
          </p:cNvPr>
          <p:cNvSpPr>
            <a:spLocks noGrp="1"/>
          </p:cNvSpPr>
          <p:nvPr>
            <p:ph type="pic" sz="quarter" idx="22" hasCustomPrompt="1"/>
          </p:nvPr>
        </p:nvSpPr>
        <p:spPr>
          <a:xfrm>
            <a:off x="0" y="0"/>
            <a:ext cx="12192000" cy="6858000"/>
          </a:xfrm>
          <a:prstGeom prst="rect">
            <a:avLst/>
          </a:prstGeom>
        </p:spPr>
        <p:txBody>
          <a:bodyPr anchor="ctr">
            <a:normAutofit/>
          </a:bodyPr>
          <a:lstStyle>
            <a:lvl1pPr marL="0" indent="0" algn="ctr">
              <a:buNone/>
              <a:defRPr sz="1800" b="1"/>
            </a:lvl1pPr>
          </a:lstStyle>
          <a:p>
            <a:r>
              <a:rPr lang="de-DE"/>
              <a:t>Platzhalter für Bild</a:t>
            </a:r>
            <a:endParaRPr lang="en-US"/>
          </a:p>
        </p:txBody>
      </p:sp>
    </p:spTree>
    <p:extLst>
      <p:ext uri="{BB962C8B-B14F-4D97-AF65-F5344CB8AC3E}">
        <p14:creationId xmlns:p14="http://schemas.microsoft.com/office/powerpoint/2010/main" val="364029253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Vollbild_geteilt_4">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3431955939"/>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5" name="Picture Placeholder 6">
            <a:extLst>
              <a:ext uri="{FF2B5EF4-FFF2-40B4-BE49-F238E27FC236}">
                <a16:creationId xmlns:a16="http://schemas.microsoft.com/office/drawing/2014/main" id="{C9ECDAED-80AF-4F2D-A58C-DE2C06F48FD5}"/>
              </a:ext>
            </a:extLst>
          </p:cNvPr>
          <p:cNvSpPr>
            <a:spLocks noGrp="1"/>
          </p:cNvSpPr>
          <p:nvPr>
            <p:ph type="pic" sz="quarter" idx="22" hasCustomPrompt="1"/>
          </p:nvPr>
        </p:nvSpPr>
        <p:spPr>
          <a:xfrm>
            <a:off x="0" y="0"/>
            <a:ext cx="6096000" cy="3429000"/>
          </a:xfrm>
          <a:prstGeom prst="rect">
            <a:avLst/>
          </a:prstGeom>
        </p:spPr>
        <p:txBody>
          <a:bodyPr anchor="ctr">
            <a:normAutofit/>
          </a:bodyPr>
          <a:lstStyle>
            <a:lvl1pPr marL="0" indent="0" algn="ctr">
              <a:buNone/>
              <a:defRPr sz="1800" b="1"/>
            </a:lvl1pPr>
          </a:lstStyle>
          <a:p>
            <a:r>
              <a:rPr lang="de-DE"/>
              <a:t>Platzhalter für Bild</a:t>
            </a:r>
            <a:endParaRPr lang="en-US"/>
          </a:p>
        </p:txBody>
      </p:sp>
      <p:sp>
        <p:nvSpPr>
          <p:cNvPr id="6" name="Picture Placeholder 6">
            <a:extLst>
              <a:ext uri="{FF2B5EF4-FFF2-40B4-BE49-F238E27FC236}">
                <a16:creationId xmlns:a16="http://schemas.microsoft.com/office/drawing/2014/main" id="{62B60268-2990-44B7-B1B5-446358196F96}"/>
              </a:ext>
            </a:extLst>
          </p:cNvPr>
          <p:cNvSpPr>
            <a:spLocks noGrp="1"/>
          </p:cNvSpPr>
          <p:nvPr>
            <p:ph type="pic" sz="quarter" idx="23" hasCustomPrompt="1"/>
          </p:nvPr>
        </p:nvSpPr>
        <p:spPr>
          <a:xfrm>
            <a:off x="6096000" y="0"/>
            <a:ext cx="6096000" cy="3429000"/>
          </a:xfrm>
          <a:prstGeom prst="rect">
            <a:avLst/>
          </a:prstGeom>
        </p:spPr>
        <p:txBody>
          <a:bodyPr anchor="ctr">
            <a:normAutofit/>
          </a:bodyPr>
          <a:lstStyle>
            <a:lvl1pPr marL="0" indent="0" algn="ctr">
              <a:buNone/>
              <a:defRPr sz="1800" b="1"/>
            </a:lvl1pPr>
          </a:lstStyle>
          <a:p>
            <a:r>
              <a:rPr lang="de-DE"/>
              <a:t>Platzhalter für Bild</a:t>
            </a:r>
            <a:endParaRPr lang="en-US"/>
          </a:p>
        </p:txBody>
      </p:sp>
      <p:sp>
        <p:nvSpPr>
          <p:cNvPr id="7" name="Picture Placeholder 6">
            <a:extLst>
              <a:ext uri="{FF2B5EF4-FFF2-40B4-BE49-F238E27FC236}">
                <a16:creationId xmlns:a16="http://schemas.microsoft.com/office/drawing/2014/main" id="{1C531020-5923-40DC-B5AE-69ACFA198322}"/>
              </a:ext>
            </a:extLst>
          </p:cNvPr>
          <p:cNvSpPr>
            <a:spLocks noGrp="1"/>
          </p:cNvSpPr>
          <p:nvPr>
            <p:ph type="pic" sz="quarter" idx="24" hasCustomPrompt="1"/>
          </p:nvPr>
        </p:nvSpPr>
        <p:spPr>
          <a:xfrm>
            <a:off x="0" y="3429000"/>
            <a:ext cx="6096000" cy="3429000"/>
          </a:xfrm>
          <a:prstGeom prst="rect">
            <a:avLst/>
          </a:prstGeom>
        </p:spPr>
        <p:txBody>
          <a:bodyPr anchor="ctr">
            <a:normAutofit/>
          </a:bodyPr>
          <a:lstStyle>
            <a:lvl1pPr marL="0" indent="0" algn="ctr">
              <a:buNone/>
              <a:defRPr sz="1800" b="1"/>
            </a:lvl1pPr>
          </a:lstStyle>
          <a:p>
            <a:r>
              <a:rPr lang="de-DE"/>
              <a:t>Platzhalter für Bild</a:t>
            </a:r>
            <a:endParaRPr lang="en-US"/>
          </a:p>
        </p:txBody>
      </p:sp>
      <p:sp>
        <p:nvSpPr>
          <p:cNvPr id="8" name="Picture Placeholder 6">
            <a:extLst>
              <a:ext uri="{FF2B5EF4-FFF2-40B4-BE49-F238E27FC236}">
                <a16:creationId xmlns:a16="http://schemas.microsoft.com/office/drawing/2014/main" id="{9B66C9F2-AF5F-418F-94D3-4552D804A9A5}"/>
              </a:ext>
            </a:extLst>
          </p:cNvPr>
          <p:cNvSpPr>
            <a:spLocks noGrp="1"/>
          </p:cNvSpPr>
          <p:nvPr>
            <p:ph type="pic" sz="quarter" idx="25" hasCustomPrompt="1"/>
          </p:nvPr>
        </p:nvSpPr>
        <p:spPr>
          <a:xfrm>
            <a:off x="6096000" y="3429000"/>
            <a:ext cx="6096000" cy="3429000"/>
          </a:xfrm>
          <a:prstGeom prst="rect">
            <a:avLst/>
          </a:prstGeom>
        </p:spPr>
        <p:txBody>
          <a:bodyPr anchor="ctr">
            <a:normAutofit/>
          </a:bodyPr>
          <a:lstStyle>
            <a:lvl1pPr marL="0" indent="0" algn="ctr">
              <a:buNone/>
              <a:defRPr sz="1800" b="1"/>
            </a:lvl1pPr>
          </a:lstStyle>
          <a:p>
            <a:r>
              <a:rPr lang="de-DE"/>
              <a:t>Platzhalter für Bild</a:t>
            </a:r>
            <a:endParaRPr lang="en-US"/>
          </a:p>
        </p:txBody>
      </p:sp>
    </p:spTree>
    <p:extLst>
      <p:ext uri="{BB962C8B-B14F-4D97-AF65-F5344CB8AC3E}">
        <p14:creationId xmlns:p14="http://schemas.microsoft.com/office/powerpoint/2010/main" val="760577235"/>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Vollbild_geteilt_2">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8186737"/>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5" name="Picture Placeholder 6">
            <a:extLst>
              <a:ext uri="{FF2B5EF4-FFF2-40B4-BE49-F238E27FC236}">
                <a16:creationId xmlns:a16="http://schemas.microsoft.com/office/drawing/2014/main" id="{C9ECDAED-80AF-4F2D-A58C-DE2C06F48FD5}"/>
              </a:ext>
            </a:extLst>
          </p:cNvPr>
          <p:cNvSpPr>
            <a:spLocks noGrp="1"/>
          </p:cNvSpPr>
          <p:nvPr>
            <p:ph type="pic" sz="quarter" idx="22" hasCustomPrompt="1"/>
          </p:nvPr>
        </p:nvSpPr>
        <p:spPr>
          <a:xfrm>
            <a:off x="0" y="0"/>
            <a:ext cx="6096000" cy="6858000"/>
          </a:xfrm>
          <a:prstGeom prst="rect">
            <a:avLst/>
          </a:prstGeom>
        </p:spPr>
        <p:txBody>
          <a:bodyPr anchor="ctr">
            <a:normAutofit/>
          </a:bodyPr>
          <a:lstStyle>
            <a:lvl1pPr marL="0" indent="0" algn="ctr">
              <a:buNone/>
              <a:defRPr sz="1800" b="1"/>
            </a:lvl1pPr>
          </a:lstStyle>
          <a:p>
            <a:r>
              <a:rPr lang="de-DE"/>
              <a:t>Platzhalter für Bild</a:t>
            </a:r>
            <a:endParaRPr lang="en-US"/>
          </a:p>
        </p:txBody>
      </p:sp>
      <p:sp>
        <p:nvSpPr>
          <p:cNvPr id="6" name="Picture Placeholder 6">
            <a:extLst>
              <a:ext uri="{FF2B5EF4-FFF2-40B4-BE49-F238E27FC236}">
                <a16:creationId xmlns:a16="http://schemas.microsoft.com/office/drawing/2014/main" id="{62B60268-2990-44B7-B1B5-446358196F96}"/>
              </a:ext>
            </a:extLst>
          </p:cNvPr>
          <p:cNvSpPr>
            <a:spLocks noGrp="1"/>
          </p:cNvSpPr>
          <p:nvPr>
            <p:ph type="pic" sz="quarter" idx="23" hasCustomPrompt="1"/>
          </p:nvPr>
        </p:nvSpPr>
        <p:spPr>
          <a:xfrm>
            <a:off x="6096000" y="0"/>
            <a:ext cx="6096000" cy="6858000"/>
          </a:xfrm>
          <a:prstGeom prst="rect">
            <a:avLst/>
          </a:prstGeom>
        </p:spPr>
        <p:txBody>
          <a:bodyPr anchor="ctr">
            <a:normAutofit/>
          </a:bodyPr>
          <a:lstStyle>
            <a:lvl1pPr marL="0" indent="0" algn="ctr">
              <a:buNone/>
              <a:defRPr sz="1800" b="1"/>
            </a:lvl1pPr>
          </a:lstStyle>
          <a:p>
            <a:r>
              <a:rPr lang="de-DE"/>
              <a:t>Platzhalter für Bild</a:t>
            </a:r>
            <a:endParaRPr lang="en-US"/>
          </a:p>
        </p:txBody>
      </p:sp>
    </p:spTree>
    <p:extLst>
      <p:ext uri="{BB962C8B-B14F-4D97-AF65-F5344CB8AC3E}">
        <p14:creationId xmlns:p14="http://schemas.microsoft.com/office/powerpoint/2010/main" val="360585604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overfoli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2795739631"/>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pic>
        <p:nvPicPr>
          <p:cNvPr id="2053" name="Picture 5">
            <a:extLst>
              <a:ext uri="{FF2B5EF4-FFF2-40B4-BE49-F238E27FC236}">
                <a16:creationId xmlns:a16="http://schemas.microsoft.com/office/drawing/2014/main" id="{E33BA049-802A-D24B-8784-A9BEDDA52635}"/>
              </a:ext>
            </a:extLst>
          </p:cNvPr>
          <p:cNvPicPr>
            <a:picLocks noChangeAspect="1" noChangeArrowheads="1"/>
          </p:cNvPicPr>
          <p:nvPr userDrawn="1"/>
        </p:nvPicPr>
        <p:blipFill rotWithShape="1">
          <a:blip r:embed="rId6" cstate="print">
            <a:extLst>
              <a:ext uri="{BEBA8EAE-BF5A-486C-A8C5-ECC9F3942E4B}">
                <a14:imgProps xmlns:a14="http://schemas.microsoft.com/office/drawing/2010/main">
                  <a14:imgLayer r:embed="rId7">
                    <a14:imgEffect>
                      <a14:colorTemperature colorTemp="7200"/>
                    </a14:imgEffect>
                    <a14:imgEffect>
                      <a14:saturation sat="66000"/>
                    </a14:imgEffect>
                  </a14:imgLayer>
                </a14:imgProps>
              </a:ext>
              <a:ext uri="{28A0092B-C50C-407E-A947-70E740481C1C}">
                <a14:useLocalDpi xmlns:a14="http://schemas.microsoft.com/office/drawing/2010/main" val="0"/>
              </a:ext>
            </a:extLst>
          </a:blip>
          <a:srcRect l="-14" t="18840" r="14" b="30680"/>
          <a:stretch/>
        </p:blipFill>
        <p:spPr bwMode="auto">
          <a:xfrm>
            <a:off x="-1708" y="-1"/>
            <a:ext cx="12193707" cy="410365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68D1FED-642F-4746-8CD1-7A693F8EBE5E}"/>
              </a:ext>
            </a:extLst>
          </p:cNvPr>
          <p:cNvSpPr/>
          <p:nvPr userDrawn="1"/>
        </p:nvSpPr>
        <p:spPr>
          <a:xfrm>
            <a:off x="11745502" y="4103652"/>
            <a:ext cx="446500" cy="27543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800"/>
          </a:p>
        </p:txBody>
      </p:sp>
      <p:sp>
        <p:nvSpPr>
          <p:cNvPr id="18" name="Text Placeholder 4">
            <a:extLst>
              <a:ext uri="{FF2B5EF4-FFF2-40B4-BE49-F238E27FC236}">
                <a16:creationId xmlns:a16="http://schemas.microsoft.com/office/drawing/2014/main" id="{E8020BF0-8CEE-436D-94E9-EC6029F8F6F2}"/>
              </a:ext>
            </a:extLst>
          </p:cNvPr>
          <p:cNvSpPr>
            <a:spLocks noGrp="1"/>
          </p:cNvSpPr>
          <p:nvPr>
            <p:ph type="body" sz="quarter" idx="24" hasCustomPrompt="1"/>
          </p:nvPr>
        </p:nvSpPr>
        <p:spPr>
          <a:xfrm>
            <a:off x="7860814" y="4636172"/>
            <a:ext cx="3884688" cy="1441111"/>
          </a:xfrm>
        </p:spPr>
        <p:txBody>
          <a:bodyPr>
            <a:normAutofit/>
          </a:bodyPr>
          <a:lstStyle>
            <a:lvl1pPr marL="0" indent="0">
              <a:buNone/>
              <a:defRPr/>
            </a:lvl1pPr>
          </a:lstStyle>
          <a:p>
            <a:r>
              <a:rPr lang="en-GB" sz="1400" err="1"/>
              <a:t>Vorname</a:t>
            </a:r>
            <a:r>
              <a:rPr lang="en-GB" sz="1400"/>
              <a:t> </a:t>
            </a:r>
            <a:r>
              <a:rPr lang="en-GB" sz="1400" err="1"/>
              <a:t>Nachname</a:t>
            </a:r>
            <a:endParaRPr lang="en-GB" sz="1400"/>
          </a:p>
        </p:txBody>
      </p:sp>
      <p:sp>
        <p:nvSpPr>
          <p:cNvPr id="21" name="Freihandform: Form 20">
            <a:extLst>
              <a:ext uri="{FF2B5EF4-FFF2-40B4-BE49-F238E27FC236}">
                <a16:creationId xmlns:a16="http://schemas.microsoft.com/office/drawing/2014/main" id="{A7A59810-44C2-4EEA-8152-37AD943590FB}"/>
              </a:ext>
            </a:extLst>
          </p:cNvPr>
          <p:cNvSpPr/>
          <p:nvPr userDrawn="1"/>
        </p:nvSpPr>
        <p:spPr>
          <a:xfrm>
            <a:off x="-2" y="1595620"/>
            <a:ext cx="8100293" cy="1012615"/>
          </a:xfrm>
          <a:custGeom>
            <a:avLst/>
            <a:gdLst>
              <a:gd name="connsiteX0" fmla="*/ 0 w 7603068"/>
              <a:gd name="connsiteY0" fmla="*/ 0 h 1012615"/>
              <a:gd name="connsiteX1" fmla="*/ 6479956 w 7603068"/>
              <a:gd name="connsiteY1" fmla="*/ 0 h 1012615"/>
              <a:gd name="connsiteX2" fmla="*/ 7603068 w 7603068"/>
              <a:gd name="connsiteY2" fmla="*/ 1012615 h 1012615"/>
              <a:gd name="connsiteX3" fmla="*/ 0 w 7603068"/>
              <a:gd name="connsiteY3" fmla="*/ 1012615 h 1012615"/>
            </a:gdLst>
            <a:ahLst/>
            <a:cxnLst>
              <a:cxn ang="0">
                <a:pos x="connsiteX0" y="connsiteY0"/>
              </a:cxn>
              <a:cxn ang="0">
                <a:pos x="connsiteX1" y="connsiteY1"/>
              </a:cxn>
              <a:cxn ang="0">
                <a:pos x="connsiteX2" y="connsiteY2"/>
              </a:cxn>
              <a:cxn ang="0">
                <a:pos x="connsiteX3" y="connsiteY3"/>
              </a:cxn>
            </a:cxnLst>
            <a:rect l="l" t="t" r="r" b="b"/>
            <a:pathLst>
              <a:path w="7603068" h="1012615">
                <a:moveTo>
                  <a:pt x="0" y="0"/>
                </a:moveTo>
                <a:lnTo>
                  <a:pt x="6479956" y="0"/>
                </a:lnTo>
                <a:lnTo>
                  <a:pt x="7603068" y="1012615"/>
                </a:lnTo>
                <a:lnTo>
                  <a:pt x="0" y="1012615"/>
                </a:lnTo>
                <a:close/>
              </a:path>
            </a:pathLst>
          </a:custGeom>
          <a:solidFill>
            <a:schemeClr val="bg1">
              <a:alpha val="80000"/>
            </a:schemeClr>
          </a:solidFill>
          <a:ln>
            <a:noFill/>
          </a:ln>
        </p:spPr>
        <p:txBody>
          <a:bodyPr vert="horz" wrap="square" lIns="251999" tIns="180000" rIns="540000" bIns="180000" rtlCol="0" anchor="ctr">
            <a:noAutofit/>
          </a:bodyPr>
          <a:lstStyle/>
          <a:p>
            <a:pPr marL="0" marR="0" lvl="0" indent="0" algn="l" defTabSz="914423" rtl="0" eaLnBrk="1" fontAlgn="auto" latinLnBrk="0" hangingPunct="1">
              <a:lnSpc>
                <a:spcPct val="90000"/>
              </a:lnSpc>
              <a:spcBef>
                <a:spcPts val="1000"/>
              </a:spcBef>
              <a:spcAft>
                <a:spcPts val="0"/>
              </a:spcAft>
              <a:buClr>
                <a:srgbClr val="993333"/>
              </a:buClr>
              <a:buSzTx/>
              <a:buFontTx/>
              <a:buNone/>
              <a:tabLst/>
              <a:defRPr/>
            </a:pPr>
            <a:endParaRPr kumimoji="0" lang="de-DE" sz="2000" b="1" i="0" u="none" strike="noStrike" kern="1200" cap="none" spc="0" normalizeH="0" baseline="0" noProof="0">
              <a:ln>
                <a:noFill/>
              </a:ln>
              <a:solidFill>
                <a:srgbClr val="993333"/>
              </a:solidFill>
              <a:effectLst/>
              <a:uLnTx/>
              <a:uFillTx/>
              <a:latin typeface="Verdana"/>
              <a:ea typeface="+mn-ea"/>
              <a:cs typeface="+mn-cs"/>
            </a:endParaRPr>
          </a:p>
        </p:txBody>
      </p:sp>
      <p:sp>
        <p:nvSpPr>
          <p:cNvPr id="23" name="Parallelogramm 22">
            <a:extLst>
              <a:ext uri="{FF2B5EF4-FFF2-40B4-BE49-F238E27FC236}">
                <a16:creationId xmlns:a16="http://schemas.microsoft.com/office/drawing/2014/main" id="{7788154D-E28F-448E-8F9B-3301872C1528}"/>
              </a:ext>
            </a:extLst>
          </p:cNvPr>
          <p:cNvSpPr/>
          <p:nvPr userDrawn="1"/>
        </p:nvSpPr>
        <p:spPr>
          <a:xfrm flipV="1">
            <a:off x="3378078" y="2610709"/>
            <a:ext cx="6045438" cy="650078"/>
          </a:xfrm>
          <a:prstGeom prst="parallelogram">
            <a:avLst>
              <a:gd name="adj" fmla="val 111988"/>
            </a:avLst>
          </a:prstGeom>
          <a:solidFill>
            <a:srgbClr val="2A3F2A"/>
          </a:solidFill>
        </p:spPr>
        <p:txBody>
          <a:bodyPr vert="horz" lIns="360000" tIns="180000" rIns="432000" bIns="180000" rtlCol="0" anchor="ctr">
            <a:normAutofit fontScale="70000" lnSpcReduction="20000"/>
          </a:bodyPr>
          <a:lstStyle/>
          <a:p>
            <a:pPr marL="0" marR="0" lvl="0" indent="0" algn="ctr" defTabSz="914423" rtl="0" eaLnBrk="1" fontAlgn="auto" latinLnBrk="0" hangingPunct="1">
              <a:lnSpc>
                <a:spcPct val="90000"/>
              </a:lnSpc>
              <a:spcBef>
                <a:spcPts val="1000"/>
              </a:spcBef>
              <a:spcAft>
                <a:spcPts val="0"/>
              </a:spcAft>
              <a:buClr>
                <a:srgbClr val="993333"/>
              </a:buClr>
              <a:buSzTx/>
              <a:buFontTx/>
              <a:buNone/>
              <a:tabLst/>
              <a:defRPr/>
            </a:pPr>
            <a:endParaRPr kumimoji="0" lang="de-DE" sz="1400" b="1" i="0" u="none" strike="noStrike" kern="1200" cap="none" spc="0" normalizeH="0" baseline="0" noProof="0">
              <a:ln>
                <a:noFill/>
              </a:ln>
              <a:solidFill>
                <a:srgbClr val="FFFFFF"/>
              </a:solidFill>
              <a:effectLst/>
              <a:uLnTx/>
              <a:uFillTx/>
              <a:latin typeface="Verdana"/>
              <a:ea typeface="+mn-ea"/>
              <a:cs typeface="+mn-cs"/>
            </a:endParaRPr>
          </a:p>
        </p:txBody>
      </p:sp>
      <p:sp>
        <p:nvSpPr>
          <p:cNvPr id="25" name="Media Placeholder 11">
            <a:extLst>
              <a:ext uri="{FF2B5EF4-FFF2-40B4-BE49-F238E27FC236}">
                <a16:creationId xmlns:a16="http://schemas.microsoft.com/office/drawing/2014/main" id="{4EF12000-B395-45FA-B457-C9BEA980678F}"/>
              </a:ext>
            </a:extLst>
          </p:cNvPr>
          <p:cNvSpPr>
            <a:spLocks noGrp="1"/>
          </p:cNvSpPr>
          <p:nvPr>
            <p:ph type="media" sz="quarter" idx="28" hasCustomPrompt="1"/>
          </p:nvPr>
        </p:nvSpPr>
        <p:spPr>
          <a:xfrm>
            <a:off x="706584" y="4616450"/>
            <a:ext cx="1811784" cy="1570003"/>
          </a:xfrm>
          <a:blipFill>
            <a:blip r:embed="rId8"/>
            <a:stretch>
              <a:fillRect/>
            </a:stretch>
          </a:blipFill>
        </p:spPr>
        <p:txBody>
          <a:bodyPr/>
          <a:lstStyle>
            <a:lvl1pPr marL="0" indent="0">
              <a:buNone/>
              <a:defRPr>
                <a:highlight>
                  <a:srgbClr val="FFFF00"/>
                </a:highlight>
              </a:defRPr>
            </a:lvl1pPr>
          </a:lstStyle>
          <a:p>
            <a:r>
              <a:rPr lang="en-GB"/>
              <a:t>Logo </a:t>
            </a:r>
            <a:r>
              <a:rPr lang="en-GB" err="1"/>
              <a:t>Platzhalter</a:t>
            </a:r>
            <a:endParaRPr lang="en-GB"/>
          </a:p>
        </p:txBody>
      </p:sp>
      <p:sp>
        <p:nvSpPr>
          <p:cNvPr id="26" name="Textplatzhalter 6">
            <a:extLst>
              <a:ext uri="{FF2B5EF4-FFF2-40B4-BE49-F238E27FC236}">
                <a16:creationId xmlns:a16="http://schemas.microsoft.com/office/drawing/2014/main" id="{61BF5F3A-28B0-414D-8A6E-3AE29CFDA21F}"/>
              </a:ext>
            </a:extLst>
          </p:cNvPr>
          <p:cNvSpPr>
            <a:spLocks noGrp="1"/>
          </p:cNvSpPr>
          <p:nvPr>
            <p:ph type="body" sz="quarter" idx="29" hasCustomPrompt="1"/>
          </p:nvPr>
        </p:nvSpPr>
        <p:spPr>
          <a:xfrm>
            <a:off x="4658772" y="2792632"/>
            <a:ext cx="3360215" cy="286232"/>
          </a:xfrm>
        </p:spPr>
        <p:txBody>
          <a:bodyPr wrap="none" anchor="ctr">
            <a:noAutofit/>
          </a:bodyPr>
          <a:lstStyle>
            <a:lvl1pPr>
              <a:defRPr kumimoji="0" lang="de-DE" sz="1400" b="1" i="0" u="none" strike="noStrike" cap="none" spc="0" normalizeH="0" baseline="0" dirty="0">
                <a:ln>
                  <a:noFill/>
                </a:ln>
                <a:solidFill>
                  <a:srgbClr val="FFFFFF"/>
                </a:solidFill>
                <a:effectLst/>
                <a:uLnTx/>
                <a:uFillTx/>
                <a:latin typeface="Verdana"/>
              </a:defRPr>
            </a:lvl1pPr>
          </a:lstStyle>
          <a:p>
            <a:pPr marL="0" marR="0" lvl="0" indent="0" algn="ctr" fontAlgn="auto">
              <a:spcAft>
                <a:spcPts val="0"/>
              </a:spcAft>
              <a:buClr>
                <a:srgbClr val="993333"/>
              </a:buClr>
              <a:buSzTx/>
              <a:buFontTx/>
              <a:buNone/>
              <a:tabLst/>
            </a:pPr>
            <a:r>
              <a:rPr lang="de-DE"/>
              <a:t>[Firmenname oder Firmenlogo]</a:t>
            </a:r>
          </a:p>
        </p:txBody>
      </p:sp>
      <p:sp>
        <p:nvSpPr>
          <p:cNvPr id="30" name="Textplatzhalter 28">
            <a:extLst>
              <a:ext uri="{FF2B5EF4-FFF2-40B4-BE49-F238E27FC236}">
                <a16:creationId xmlns:a16="http://schemas.microsoft.com/office/drawing/2014/main" id="{AC8DE7A9-AA16-43B3-9049-5A2466612F38}"/>
              </a:ext>
            </a:extLst>
          </p:cNvPr>
          <p:cNvSpPr>
            <a:spLocks noGrp="1"/>
          </p:cNvSpPr>
          <p:nvPr>
            <p:ph type="body" sz="quarter" idx="30" hasCustomPrompt="1"/>
          </p:nvPr>
        </p:nvSpPr>
        <p:spPr>
          <a:xfrm>
            <a:off x="561110" y="1595621"/>
            <a:ext cx="5881254" cy="1012614"/>
          </a:xfrm>
          <a:noFill/>
        </p:spPr>
        <p:txBody>
          <a:bodyPr wrap="square" rtlCol="0" anchor="ctr">
            <a:noAutofit/>
          </a:bodyPr>
          <a:lstStyle>
            <a:lvl1pPr>
              <a:buFontTx/>
              <a:buNone/>
              <a:defRPr kumimoji="0" lang="de-DE" sz="2000" b="1" i="0" u="none" strike="noStrike" cap="none" spc="0" normalizeH="0" baseline="0" dirty="0" smtClean="0">
                <a:ln>
                  <a:noFill/>
                </a:ln>
                <a:solidFill>
                  <a:schemeClr val="tx1"/>
                </a:solidFill>
                <a:effectLst/>
                <a:uLnTx/>
                <a:uFillTx/>
              </a:defRPr>
            </a:lvl1pPr>
          </a:lstStyle>
          <a:p>
            <a:pPr marL="0" marR="0" lvl="0" indent="0" defTabSz="914400" fontAlgn="auto">
              <a:lnSpc>
                <a:spcPct val="100000"/>
              </a:lnSpc>
              <a:spcBef>
                <a:spcPts val="0"/>
              </a:spcBef>
              <a:spcAft>
                <a:spcPts val="0"/>
              </a:spcAft>
              <a:buClr>
                <a:srgbClr val="E6E6E6"/>
              </a:buClr>
              <a:buSzTx/>
              <a:buFontTx/>
              <a:buNone/>
              <a:tabLst/>
            </a:pPr>
            <a:r>
              <a:rPr lang="de-DE"/>
              <a:t>[Projekttitel]</a:t>
            </a:r>
          </a:p>
        </p:txBody>
      </p:sp>
      <p:cxnSp>
        <p:nvCxnSpPr>
          <p:cNvPr id="31" name="Straight Connector 14">
            <a:extLst>
              <a:ext uri="{FF2B5EF4-FFF2-40B4-BE49-F238E27FC236}">
                <a16:creationId xmlns:a16="http://schemas.microsoft.com/office/drawing/2014/main" id="{591546B5-6FBE-46A7-8974-E7DBECC904E7}"/>
              </a:ext>
            </a:extLst>
          </p:cNvPr>
          <p:cNvCxnSpPr>
            <a:cxnSpLocks/>
          </p:cNvCxnSpPr>
          <p:nvPr userDrawn="1"/>
        </p:nvCxnSpPr>
        <p:spPr>
          <a:xfrm>
            <a:off x="7793196" y="4524375"/>
            <a:ext cx="0" cy="1831820"/>
          </a:xfrm>
          <a:prstGeom prst="line">
            <a:avLst/>
          </a:prstGeom>
          <a:ln>
            <a:solidFill>
              <a:srgbClr val="2A3F2A"/>
            </a:solidFill>
          </a:ln>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A3743426-8330-4AF1-9C96-2874275BC1EC}"/>
              </a:ext>
            </a:extLst>
          </p:cNvPr>
          <p:cNvSpPr txBox="1"/>
          <p:nvPr userDrawn="1"/>
        </p:nvSpPr>
        <p:spPr>
          <a:xfrm>
            <a:off x="7860814" y="5812154"/>
            <a:ext cx="2585964" cy="461665"/>
          </a:xfrm>
          <a:prstGeom prst="rect">
            <a:avLst/>
          </a:prstGeom>
          <a:noFill/>
        </p:spPr>
        <p:txBody>
          <a:bodyPr wrap="none" rtlCol="0">
            <a:spAutoFit/>
          </a:bodyPr>
          <a:lstStyle/>
          <a:p>
            <a:pPr marL="0" indent="0">
              <a:buClr>
                <a:schemeClr val="accent1"/>
              </a:buClr>
              <a:buFont typeface="Wingdings" panose="05000000000000000000" pitchFamily="2" charset="2"/>
              <a:buNone/>
            </a:pPr>
            <a:endParaRPr lang="de-DE" sz="1200">
              <a:solidFill>
                <a:schemeClr val="bg1">
                  <a:lumMod val="50000"/>
                </a:schemeClr>
              </a:solidFill>
            </a:endParaRPr>
          </a:p>
          <a:p>
            <a:pPr marL="0" indent="0">
              <a:buClr>
                <a:schemeClr val="accent1"/>
              </a:buClr>
              <a:buFont typeface="Wingdings" panose="05000000000000000000" pitchFamily="2" charset="2"/>
              <a:buNone/>
            </a:pPr>
            <a:fld id="{53C64372-A3AE-3C49-8995-A7981635B7DF}" type="datetime2">
              <a:rPr lang="de-AT" sz="1200" smtClean="0">
                <a:solidFill>
                  <a:schemeClr val="bg1">
                    <a:lumMod val="50000"/>
                  </a:schemeClr>
                </a:solidFill>
              </a:rPr>
              <a:t>Mittwoch, 8. November 2023</a:t>
            </a:fld>
            <a:endParaRPr lang="de-DE" sz="1200">
              <a:solidFill>
                <a:schemeClr val="bg1">
                  <a:lumMod val="50000"/>
                </a:schemeClr>
              </a:solidFill>
            </a:endParaRPr>
          </a:p>
        </p:txBody>
      </p:sp>
      <p:sp>
        <p:nvSpPr>
          <p:cNvPr id="15" name="Picture Placeholder 5">
            <a:extLst>
              <a:ext uri="{FF2B5EF4-FFF2-40B4-BE49-F238E27FC236}">
                <a16:creationId xmlns:a16="http://schemas.microsoft.com/office/drawing/2014/main" id="{25F94E8F-4B2D-2748-B5A3-8BA8D36CB3BD}"/>
              </a:ext>
            </a:extLst>
          </p:cNvPr>
          <p:cNvSpPr>
            <a:spLocks noGrp="1"/>
          </p:cNvSpPr>
          <p:nvPr>
            <p:ph type="pic" sz="quarter" idx="40" hasCustomPrompt="1"/>
          </p:nvPr>
        </p:nvSpPr>
        <p:spPr>
          <a:xfrm>
            <a:off x="4953151" y="2533074"/>
            <a:ext cx="2962800" cy="784800"/>
          </a:xfrm>
          <a:blipFill>
            <a:blip r:embed="rId9"/>
            <a:stretch>
              <a:fillRect/>
            </a:stretch>
          </a:blipFill>
        </p:spPr>
        <p:txBody>
          <a:bodyPr/>
          <a:lstStyle>
            <a:lvl1pPr marL="0" indent="0">
              <a:buNone/>
              <a:defRPr/>
            </a:lvl1pPr>
          </a:lstStyle>
          <a:p>
            <a:r>
              <a:rPr lang="de-DE"/>
              <a:t> </a:t>
            </a:r>
          </a:p>
        </p:txBody>
      </p:sp>
    </p:spTree>
    <p:extLst>
      <p:ext uri="{BB962C8B-B14F-4D97-AF65-F5344CB8AC3E}">
        <p14:creationId xmlns:p14="http://schemas.microsoft.com/office/powerpoint/2010/main" val="113854351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2908">
          <p15:clr>
            <a:srgbClr val="FBAE40"/>
          </p15:clr>
        </p15:guide>
        <p15:guide id="3" orient="horz" pos="386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2_Agenda">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11" name="Text Placeholder 1">
            <a:extLst>
              <a:ext uri="{FF2B5EF4-FFF2-40B4-BE49-F238E27FC236}">
                <a16:creationId xmlns:a16="http://schemas.microsoft.com/office/drawing/2014/main" id="{C6FECC3C-E1B4-2F4E-A8A0-03C09D0E7D64}"/>
              </a:ext>
            </a:extLst>
          </p:cNvPr>
          <p:cNvSpPr>
            <a:spLocks noGrp="1"/>
          </p:cNvSpPr>
          <p:nvPr>
            <p:ph type="body" sz="quarter" idx="13" hasCustomPrompt="1"/>
          </p:nvPr>
        </p:nvSpPr>
        <p:spPr>
          <a:xfrm>
            <a:off x="2054842" y="1295846"/>
            <a:ext cx="9573252" cy="4821237"/>
          </a:xfrm>
          <a:prstGeom prst="rect">
            <a:avLst/>
          </a:prstGeom>
        </p:spPr>
        <p:txBody>
          <a:bodyPr anchor="ctr"/>
          <a:lstStyle>
            <a:lvl1pPr marL="228606" indent="-228606">
              <a:buClr>
                <a:srgbClr val="C16735"/>
              </a:buClr>
              <a:buFont typeface="System Font"/>
              <a:buChar char="▸"/>
              <a:defRPr sz="1400" i="0"/>
            </a:lvl1pPr>
          </a:lstStyle>
          <a:p>
            <a:r>
              <a:rPr lang="de-DE" err="1"/>
              <a:t>Agendapunkt</a:t>
            </a:r>
            <a:r>
              <a:rPr lang="de-DE"/>
              <a:t> 1</a:t>
            </a:r>
          </a:p>
          <a:p>
            <a:r>
              <a:rPr lang="de-DE" err="1"/>
              <a:t>Agendapunkt</a:t>
            </a:r>
            <a:r>
              <a:rPr lang="de-DE"/>
              <a:t> 2</a:t>
            </a:r>
          </a:p>
          <a:p>
            <a:r>
              <a:rPr lang="de-DE" err="1"/>
              <a:t>Agendapunkt</a:t>
            </a:r>
            <a:r>
              <a:rPr lang="de-DE"/>
              <a:t> 3 </a:t>
            </a:r>
          </a:p>
        </p:txBody>
      </p:sp>
      <p:cxnSp>
        <p:nvCxnSpPr>
          <p:cNvPr id="12" name="Straight Connector 11">
            <a:extLst>
              <a:ext uri="{FF2B5EF4-FFF2-40B4-BE49-F238E27FC236}">
                <a16:creationId xmlns:a16="http://schemas.microsoft.com/office/drawing/2014/main" id="{7D49F887-6562-2F4E-8ACC-95DB753E6F6E}"/>
              </a:ext>
            </a:extLst>
          </p:cNvPr>
          <p:cNvCxnSpPr>
            <a:cxnSpLocks/>
          </p:cNvCxnSpPr>
          <p:nvPr userDrawn="1"/>
        </p:nvCxnSpPr>
        <p:spPr>
          <a:xfrm>
            <a:off x="2042738" y="1295846"/>
            <a:ext cx="0" cy="482123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Textplatzhalter 18">
            <a:extLst>
              <a:ext uri="{FF2B5EF4-FFF2-40B4-BE49-F238E27FC236}">
                <a16:creationId xmlns:a16="http://schemas.microsoft.com/office/drawing/2014/main" id="{A535CDDB-8570-F346-A3C0-EC3C7DF1611B}"/>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5" name="Title 4">
            <a:extLst>
              <a:ext uri="{FF2B5EF4-FFF2-40B4-BE49-F238E27FC236}">
                <a16:creationId xmlns:a16="http://schemas.microsoft.com/office/drawing/2014/main" id="{EFD0F357-E0C9-F74B-847C-33FA660E7FFC}"/>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4995267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03_Standard">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62132963"/>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1800" b="1" i="0" baseline="0">
              <a:latin typeface="Verdana" panose="020B0604030504040204" pitchFamily="34" charset="0"/>
              <a:ea typeface="+mj-ea"/>
              <a:cs typeface="+mj-cs"/>
              <a:sym typeface="Verdana" panose="020B0604030504040204" pitchFamily="34" charset="0"/>
            </a:endParaRPr>
          </a:p>
        </p:txBody>
      </p:sp>
      <p:sp>
        <p:nvSpPr>
          <p:cNvPr id="18" name="Textplatzhalter 25"/>
          <p:cNvSpPr>
            <a:spLocks noGrp="1"/>
          </p:cNvSpPr>
          <p:nvPr>
            <p:ph type="body" sz="quarter" idx="13" hasCustomPrompt="1"/>
          </p:nvPr>
        </p:nvSpPr>
        <p:spPr>
          <a:xfrm>
            <a:off x="443077" y="1251836"/>
            <a:ext cx="11307323" cy="4937283"/>
          </a:xfrm>
          <a:prstGeom prst="rect">
            <a:avLst/>
          </a:prstGeom>
        </p:spPr>
        <p:txBody>
          <a:bodyPr lIns="0" rIns="0">
            <a:noAutofit/>
          </a:bodyPr>
          <a:lstStyle>
            <a:lvl1pPr marL="171455" indent="-171455">
              <a:buClr>
                <a:srgbClr val="C26736"/>
              </a:buClr>
              <a:buFont typeface="Wingdings" pitchFamily="2" charset="2"/>
              <a:buChar char="§"/>
              <a:defRPr sz="110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200">
                <a:latin typeface="Verdana" panose="020B0604030504040204" pitchFamily="34" charset="0"/>
                <a:ea typeface="Verdana" panose="020B0604030504040204" pitchFamily="34" charset="0"/>
                <a:cs typeface="Verdana" panose="020B0604030504040204" pitchFamily="34" charset="0"/>
              </a:defRPr>
            </a:lvl2pPr>
            <a:lvl3pPr>
              <a:defRPr sz="1200">
                <a:latin typeface="Verdana" panose="020B0604030504040204" pitchFamily="34" charset="0"/>
                <a:ea typeface="Verdana" panose="020B0604030504040204" pitchFamily="34" charset="0"/>
                <a:cs typeface="Verdana" panose="020B0604030504040204" pitchFamily="34" charset="0"/>
              </a:defRPr>
            </a:lvl3pPr>
            <a:lvl4pPr>
              <a:defRPr sz="1200">
                <a:latin typeface="Verdana" panose="020B0604030504040204" pitchFamily="34" charset="0"/>
                <a:ea typeface="Verdana" panose="020B0604030504040204" pitchFamily="34" charset="0"/>
                <a:cs typeface="Verdana" panose="020B0604030504040204" pitchFamily="34" charset="0"/>
              </a:defRPr>
            </a:lvl4pPr>
            <a:lvl5pPr>
              <a:defRPr sz="1200">
                <a:latin typeface="Verdana" panose="020B0604030504040204" pitchFamily="34" charset="0"/>
                <a:ea typeface="Verdana" panose="020B0604030504040204" pitchFamily="34" charset="0"/>
                <a:cs typeface="Verdana" panose="020B0604030504040204" pitchFamily="34" charset="0"/>
              </a:defRPr>
            </a:lvl5pPr>
          </a:lstStyle>
          <a:p>
            <a:pPr lvl="0"/>
            <a:r>
              <a:rPr lang="en-US"/>
              <a:t>Standard Font Size 11</a:t>
            </a:r>
          </a:p>
          <a:p>
            <a:pPr lvl="0"/>
            <a:r>
              <a:rPr lang="en-US"/>
              <a:t>Further allowed Font Sizes: 10, 12</a:t>
            </a:r>
          </a:p>
        </p:txBody>
      </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8" name="Content Placeholder 6">
            <a:extLst>
              <a:ext uri="{FF2B5EF4-FFF2-40B4-BE49-F238E27FC236}">
                <a16:creationId xmlns:a16="http://schemas.microsoft.com/office/drawing/2014/main" id="{98E014F5-2D40-CA4A-AFCD-566719CD0EBD}"/>
              </a:ext>
            </a:extLst>
          </p:cNvPr>
          <p:cNvSpPr>
            <a:spLocks noGrp="1"/>
          </p:cNvSpPr>
          <p:nvPr>
            <p:ph sz="quarter" idx="22" hasCustomPrompt="1"/>
          </p:nvPr>
        </p:nvSpPr>
        <p:spPr>
          <a:xfrm>
            <a:off x="443525" y="6238800"/>
            <a:ext cx="11307323" cy="284400"/>
          </a:xfrm>
          <a:prstGeom prst="rect">
            <a:avLst/>
          </a:prstGeom>
        </p:spPr>
        <p:txBody>
          <a:bodyPr lIns="0" rIns="0" anchor="b">
            <a:noAutofit/>
          </a:bodyPr>
          <a:lstStyle>
            <a:lvl1pPr marL="0" indent="0">
              <a:buNone/>
              <a:defRPr sz="800">
                <a:solidFill>
                  <a:schemeClr val="tx1"/>
                </a:solidFill>
              </a:defRPr>
            </a:lvl1pPr>
          </a:lstStyle>
          <a:p>
            <a:pPr lvl="0"/>
            <a:r>
              <a:rPr lang="de-DE"/>
              <a:t>Fußzeile für Quellen, Anmerkungen, etc.</a:t>
            </a:r>
          </a:p>
        </p:txBody>
      </p:sp>
      <p:sp>
        <p:nvSpPr>
          <p:cNvPr id="2" name="Title 1">
            <a:extLst>
              <a:ext uri="{FF2B5EF4-FFF2-40B4-BE49-F238E27FC236}">
                <a16:creationId xmlns:a16="http://schemas.microsoft.com/office/drawing/2014/main" id="{AD04B21B-E669-344C-B2C2-CB4135A710BD}"/>
              </a:ext>
            </a:extLst>
          </p:cNvPr>
          <p:cNvSpPr>
            <a:spLocks noGrp="1"/>
          </p:cNvSpPr>
          <p:nvPr>
            <p:ph type="title" hasCustomPrompt="1"/>
          </p:nvPr>
        </p:nvSpPr>
        <p:spPr/>
        <p:txBody>
          <a:bodyPr>
            <a:noAutofit/>
          </a:bodyPr>
          <a:lstStyle/>
          <a:p>
            <a:r>
              <a:rPr lang="en-US"/>
              <a:t>Click to edit Master title style</a:t>
            </a:r>
            <a:endParaRPr lang="de-DE"/>
          </a:p>
        </p:txBody>
      </p:sp>
    </p:spTree>
    <p:extLst>
      <p:ext uri="{BB962C8B-B14F-4D97-AF65-F5344CB8AC3E}">
        <p14:creationId xmlns:p14="http://schemas.microsoft.com/office/powerpoint/2010/main" val="399050940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06_Backup">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1688123" y="832378"/>
            <a:ext cx="10062277"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3" name="Parallelogram 2">
            <a:extLst>
              <a:ext uri="{FF2B5EF4-FFF2-40B4-BE49-F238E27FC236}">
                <a16:creationId xmlns:a16="http://schemas.microsoft.com/office/drawing/2014/main" id="{017DA5BA-8021-F04F-AA05-3255841B7563}"/>
              </a:ext>
            </a:extLst>
          </p:cNvPr>
          <p:cNvSpPr/>
          <p:nvPr userDrawn="1"/>
        </p:nvSpPr>
        <p:spPr>
          <a:xfrm flipH="1">
            <a:off x="-291402" y="834307"/>
            <a:ext cx="1902794" cy="249136"/>
          </a:xfrm>
          <a:prstGeom prst="parallelogram">
            <a:avLst>
              <a:gd name="adj" fmla="val 57770"/>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6000" tIns="45720" rIns="36000" bIns="45720" numCol="1" spcCol="0" rtlCol="0" fromWordArt="0" anchor="ctr" anchorCtr="0" forceAA="0" compatLnSpc="1">
            <a:prstTxWarp prst="textNoShape">
              <a:avLst/>
            </a:prstTxWarp>
            <a:noAutofit/>
          </a:bodyPr>
          <a:lstStyle/>
          <a:p>
            <a:pPr algn="ctr"/>
            <a:r>
              <a:rPr lang="de-DE" sz="1400" b="0">
                <a:solidFill>
                  <a:schemeClr val="tx1"/>
                </a:solidFill>
              </a:rPr>
              <a:t>Backup</a:t>
            </a:r>
          </a:p>
        </p:txBody>
      </p:sp>
      <p:sp>
        <p:nvSpPr>
          <p:cNvPr id="7" name="Content Placeholder 6">
            <a:extLst>
              <a:ext uri="{FF2B5EF4-FFF2-40B4-BE49-F238E27FC236}">
                <a16:creationId xmlns:a16="http://schemas.microsoft.com/office/drawing/2014/main" id="{83E1E038-AB6A-9548-BE64-EFED1AAC2A54}"/>
              </a:ext>
            </a:extLst>
          </p:cNvPr>
          <p:cNvSpPr>
            <a:spLocks noGrp="1"/>
          </p:cNvSpPr>
          <p:nvPr>
            <p:ph sz="quarter" idx="22" hasCustomPrompt="1"/>
          </p:nvPr>
        </p:nvSpPr>
        <p:spPr>
          <a:xfrm>
            <a:off x="443525" y="6238800"/>
            <a:ext cx="11307323" cy="284400"/>
          </a:xfrm>
          <a:prstGeom prst="rect">
            <a:avLst/>
          </a:prstGeom>
        </p:spPr>
        <p:txBody>
          <a:bodyPr lIns="0" rIns="0" anchor="b"/>
          <a:lstStyle>
            <a:lvl1pPr marL="0" indent="0">
              <a:buNone/>
              <a:defRPr sz="800">
                <a:solidFill>
                  <a:schemeClr val="tx1"/>
                </a:solidFill>
              </a:defRPr>
            </a:lvl1pPr>
          </a:lstStyle>
          <a:p>
            <a:pPr lvl="0"/>
            <a:r>
              <a:rPr lang="de-DE"/>
              <a:t>Fußzeile für Quellen, Anmerkungen, etc.</a:t>
            </a:r>
          </a:p>
        </p:txBody>
      </p:sp>
      <p:sp>
        <p:nvSpPr>
          <p:cNvPr id="2" name="Title 1">
            <a:extLst>
              <a:ext uri="{FF2B5EF4-FFF2-40B4-BE49-F238E27FC236}">
                <a16:creationId xmlns:a16="http://schemas.microsoft.com/office/drawing/2014/main" id="{144F5DD3-C78F-464B-B11D-DF9699A70CDD}"/>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5517160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Abschlussfolie">
    <p:bg>
      <p:bgPr>
        <a:solidFill>
          <a:schemeClr val="bg1"/>
        </a:solidFill>
        <a:effectLst/>
      </p:bgPr>
    </p:bg>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20" name="Rectangle 19">
            <a:extLst>
              <a:ext uri="{FF2B5EF4-FFF2-40B4-BE49-F238E27FC236}">
                <a16:creationId xmlns:a16="http://schemas.microsoft.com/office/drawing/2014/main" id="{F770C2C3-409D-2A48-85CE-CBAD55781659}"/>
              </a:ext>
            </a:extLst>
          </p:cNvPr>
          <p:cNvSpPr/>
          <p:nvPr userDrawn="1"/>
        </p:nvSpPr>
        <p:spPr>
          <a:xfrm>
            <a:off x="11729933" y="3"/>
            <a:ext cx="462069"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1"/>
            <a:endParaRPr lang="de-DE" sz="1800"/>
          </a:p>
        </p:txBody>
      </p:sp>
      <p:sp>
        <p:nvSpPr>
          <p:cNvPr id="24" name="Content Placeholder 23">
            <a:extLst>
              <a:ext uri="{FF2B5EF4-FFF2-40B4-BE49-F238E27FC236}">
                <a16:creationId xmlns:a16="http://schemas.microsoft.com/office/drawing/2014/main" id="{4D780C59-7E93-8540-88D6-2E328861E514}"/>
              </a:ext>
            </a:extLst>
          </p:cNvPr>
          <p:cNvSpPr>
            <a:spLocks noGrp="1"/>
          </p:cNvSpPr>
          <p:nvPr>
            <p:ph sz="quarter" idx="23" hasCustomPrompt="1"/>
          </p:nvPr>
        </p:nvSpPr>
        <p:spPr>
          <a:xfrm>
            <a:off x="6548409" y="1287016"/>
            <a:ext cx="5643591" cy="655840"/>
          </a:xfrm>
          <a:custGeom>
            <a:avLst/>
            <a:gdLst>
              <a:gd name="connsiteX0" fmla="*/ 0 w 5643591"/>
              <a:gd name="connsiteY0" fmla="*/ 0 h 655840"/>
              <a:gd name="connsiteX1" fmla="*/ 5643591 w 5643591"/>
              <a:gd name="connsiteY1" fmla="*/ 9637 h 655840"/>
              <a:gd name="connsiteX2" fmla="*/ 5643591 w 5643591"/>
              <a:gd name="connsiteY2" fmla="*/ 655840 h 655840"/>
              <a:gd name="connsiteX3" fmla="*/ 769879 w 5643591"/>
              <a:gd name="connsiteY3" fmla="*/ 651461 h 655840"/>
            </a:gdLst>
            <a:ahLst/>
            <a:cxnLst>
              <a:cxn ang="0">
                <a:pos x="connsiteX0" y="connsiteY0"/>
              </a:cxn>
              <a:cxn ang="0">
                <a:pos x="connsiteX1" y="connsiteY1"/>
              </a:cxn>
              <a:cxn ang="0">
                <a:pos x="connsiteX2" y="connsiteY2"/>
              </a:cxn>
              <a:cxn ang="0">
                <a:pos x="connsiteX3" y="connsiteY3"/>
              </a:cxn>
            </a:cxnLst>
            <a:rect l="l" t="t" r="r" b="b"/>
            <a:pathLst>
              <a:path w="5643591" h="655840">
                <a:moveTo>
                  <a:pt x="0" y="0"/>
                </a:moveTo>
                <a:lnTo>
                  <a:pt x="5643591" y="9637"/>
                </a:lnTo>
                <a:lnTo>
                  <a:pt x="5643591" y="655840"/>
                </a:lnTo>
                <a:lnTo>
                  <a:pt x="769879" y="651461"/>
                </a:lnTo>
                <a:close/>
              </a:path>
            </a:pathLst>
          </a:custGeom>
          <a:solidFill>
            <a:srgbClr val="2A3F2A"/>
          </a:solidFill>
        </p:spPr>
        <p:txBody>
          <a:bodyPr wrap="square" lIns="360000" tIns="180000" rIns="432000" bIns="180000" anchor="ctr">
            <a:noAutofit/>
          </a:bodyPr>
          <a:lstStyle>
            <a:lvl1pPr marL="0" indent="0" algn="ctr">
              <a:buNone/>
              <a:defRPr sz="1400" b="1">
                <a:solidFill>
                  <a:schemeClr val="bg1"/>
                </a:solidFill>
                <a:latin typeface="+mj-lt"/>
              </a:defRPr>
            </a:lvl1pPr>
          </a:lstStyle>
          <a:p>
            <a:pPr lvl="0"/>
            <a:r>
              <a:rPr lang="de-DE"/>
              <a:t> </a:t>
            </a:r>
          </a:p>
        </p:txBody>
      </p:sp>
      <p:sp>
        <p:nvSpPr>
          <p:cNvPr id="23" name="Picture Placeholder 2">
            <a:extLst>
              <a:ext uri="{FF2B5EF4-FFF2-40B4-BE49-F238E27FC236}">
                <a16:creationId xmlns:a16="http://schemas.microsoft.com/office/drawing/2014/main" id="{46D3AE06-C7AD-AA48-9015-985DE0F64B3C}"/>
              </a:ext>
            </a:extLst>
          </p:cNvPr>
          <p:cNvSpPr>
            <a:spLocks noGrp="1"/>
          </p:cNvSpPr>
          <p:nvPr>
            <p:ph type="pic" sz="quarter" idx="10" hasCustomPrompt="1"/>
          </p:nvPr>
        </p:nvSpPr>
        <p:spPr>
          <a:xfrm>
            <a:off x="0" y="2842887"/>
            <a:ext cx="12192000" cy="3411863"/>
          </a:xfrm>
          <a:prstGeom prst="rect">
            <a:avLst/>
          </a:prstGeom>
          <a:blipFill>
            <a:blip r:embed="rId6"/>
            <a:stretch>
              <a:fillRect b="54"/>
            </a:stretch>
          </a:blipFill>
        </p:spPr>
        <p:txBody>
          <a:bodyPr/>
          <a:lstStyle>
            <a:lvl1pPr marL="0" indent="0">
              <a:buNone/>
              <a:defRPr sz="1200">
                <a:highlight>
                  <a:srgbClr val="FFFF00"/>
                </a:highlight>
              </a:defRPr>
            </a:lvl1pPr>
          </a:lstStyle>
          <a:p>
            <a:r>
              <a:rPr lang="de-DE" err="1"/>
              <a:t>Blatzhalter</a:t>
            </a:r>
            <a:r>
              <a:rPr lang="de-DE"/>
              <a:t> für Bild</a:t>
            </a:r>
          </a:p>
        </p:txBody>
      </p:sp>
      <p:sp>
        <p:nvSpPr>
          <p:cNvPr id="69" name="Content Placeholder 2">
            <a:extLst>
              <a:ext uri="{FF2B5EF4-FFF2-40B4-BE49-F238E27FC236}">
                <a16:creationId xmlns:a16="http://schemas.microsoft.com/office/drawing/2014/main" id="{62DD55B4-55FD-4424-8F8B-6196ACF02BAD}"/>
              </a:ext>
            </a:extLst>
          </p:cNvPr>
          <p:cNvSpPr>
            <a:spLocks noGrp="1"/>
          </p:cNvSpPr>
          <p:nvPr>
            <p:ph sz="quarter" idx="38" hasCustomPrompt="1"/>
          </p:nvPr>
        </p:nvSpPr>
        <p:spPr>
          <a:xfrm>
            <a:off x="5436726" y="3501874"/>
            <a:ext cx="3934179" cy="2232430"/>
          </a:xfrm>
          <a:solidFill>
            <a:schemeClr val="accent1">
              <a:alpha val="90000"/>
            </a:schemeClr>
          </a:solidFill>
        </p:spPr>
        <p:txBody>
          <a:bodyPr/>
          <a:lstStyle>
            <a:lvl1pPr marL="0" indent="0">
              <a:buNone/>
              <a:defRPr/>
            </a:lvl1pPr>
          </a:lstStyle>
          <a:p>
            <a:pPr lvl="0"/>
            <a:r>
              <a:rPr lang="en-GB"/>
              <a:t> </a:t>
            </a:r>
          </a:p>
        </p:txBody>
      </p:sp>
      <p:sp>
        <p:nvSpPr>
          <p:cNvPr id="71" name="Textplatzhalter 48">
            <a:extLst>
              <a:ext uri="{FF2B5EF4-FFF2-40B4-BE49-F238E27FC236}">
                <a16:creationId xmlns:a16="http://schemas.microsoft.com/office/drawing/2014/main" id="{FA917B9B-B19E-4191-A7BB-69AA7702ADFF}"/>
              </a:ext>
            </a:extLst>
          </p:cNvPr>
          <p:cNvSpPr>
            <a:spLocks noGrp="1"/>
          </p:cNvSpPr>
          <p:nvPr>
            <p:ph type="body" sz="quarter" idx="24" hasCustomPrompt="1"/>
          </p:nvPr>
        </p:nvSpPr>
        <p:spPr>
          <a:xfrm>
            <a:off x="5710540" y="3662352"/>
            <a:ext cx="2880001" cy="253569"/>
          </a:xfrm>
        </p:spPr>
        <p:txBody>
          <a:bodyPr lIns="36000" rIns="36000">
            <a:noAutofit/>
          </a:bodyPr>
          <a:lstStyle>
            <a:lvl1pPr marL="0" indent="0">
              <a:buNone/>
              <a:defRPr sz="1600" b="1">
                <a:solidFill>
                  <a:srgbClr val="2A3F2A"/>
                </a:solidFill>
                <a:latin typeface="+mn-lt"/>
                <a:cs typeface="Assistant" panose="00000500000000000000" pitchFamily="2" charset="-79"/>
              </a:defRPr>
            </a:lvl1pPr>
          </a:lstStyle>
          <a:p>
            <a:pPr lvl="0"/>
            <a:r>
              <a:rPr lang="de-DE"/>
              <a:t>Vorname Nachname</a:t>
            </a:r>
          </a:p>
        </p:txBody>
      </p:sp>
      <p:sp>
        <p:nvSpPr>
          <p:cNvPr id="72" name="Textplatzhalter 48">
            <a:extLst>
              <a:ext uri="{FF2B5EF4-FFF2-40B4-BE49-F238E27FC236}">
                <a16:creationId xmlns:a16="http://schemas.microsoft.com/office/drawing/2014/main" id="{10DA2BF1-28DF-444A-8D76-5E9941A7ED14}"/>
              </a:ext>
            </a:extLst>
          </p:cNvPr>
          <p:cNvSpPr>
            <a:spLocks noGrp="1"/>
          </p:cNvSpPr>
          <p:nvPr>
            <p:ph type="body" sz="quarter" idx="37" hasCustomPrompt="1"/>
          </p:nvPr>
        </p:nvSpPr>
        <p:spPr>
          <a:xfrm>
            <a:off x="5710540" y="3932583"/>
            <a:ext cx="2880000" cy="187270"/>
          </a:xfrm>
        </p:spPr>
        <p:txBody>
          <a:bodyPr lIns="36000" tIns="0" rIns="36000" bIns="0">
            <a:normAutofit/>
          </a:bodyPr>
          <a:lstStyle>
            <a:lvl1pPr marL="0" indent="0">
              <a:lnSpc>
                <a:spcPct val="100000"/>
              </a:lnSpc>
              <a:spcBef>
                <a:spcPts val="0"/>
              </a:spcBef>
              <a:buNone/>
              <a:defRPr sz="1100" b="0" i="1">
                <a:solidFill>
                  <a:schemeClr val="tx1"/>
                </a:solidFill>
                <a:latin typeface="+mn-lt"/>
                <a:cs typeface="Assistant" panose="00000500000000000000" pitchFamily="2" charset="-79"/>
              </a:defRPr>
            </a:lvl1pPr>
          </a:lstStyle>
          <a:p>
            <a:pPr lvl="0"/>
            <a:r>
              <a:rPr lang="de-DE"/>
              <a:t>Projektleiter</a:t>
            </a:r>
          </a:p>
        </p:txBody>
      </p:sp>
      <p:sp>
        <p:nvSpPr>
          <p:cNvPr id="25" name="Content Placeholder 24">
            <a:extLst>
              <a:ext uri="{FF2B5EF4-FFF2-40B4-BE49-F238E27FC236}">
                <a16:creationId xmlns:a16="http://schemas.microsoft.com/office/drawing/2014/main" id="{D5C32A89-7B75-F841-B2E9-C5E5BA5E8CB4}"/>
              </a:ext>
            </a:extLst>
          </p:cNvPr>
          <p:cNvSpPr>
            <a:spLocks noGrp="1"/>
          </p:cNvSpPr>
          <p:nvPr>
            <p:ph sz="quarter" idx="22" hasCustomPrompt="1"/>
          </p:nvPr>
        </p:nvSpPr>
        <p:spPr>
          <a:xfrm>
            <a:off x="-16184" y="657772"/>
            <a:ext cx="6885251" cy="1012614"/>
          </a:xfrm>
          <a:custGeom>
            <a:avLst/>
            <a:gdLst>
              <a:gd name="connsiteX0" fmla="*/ 5681455 w 6885251"/>
              <a:gd name="connsiteY0" fmla="*/ 0 h 1012614"/>
              <a:gd name="connsiteX1" fmla="*/ 6885251 w 6885251"/>
              <a:gd name="connsiteY1" fmla="*/ 1012614 h 1012614"/>
              <a:gd name="connsiteX2" fmla="*/ 0 w 6885251"/>
              <a:gd name="connsiteY2" fmla="*/ 967700 h 1012614"/>
              <a:gd name="connsiteX3" fmla="*/ 0 w 6885251"/>
              <a:gd name="connsiteY3" fmla="*/ 46177 h 1012614"/>
            </a:gdLst>
            <a:ahLst/>
            <a:cxnLst>
              <a:cxn ang="0">
                <a:pos x="connsiteX0" y="connsiteY0"/>
              </a:cxn>
              <a:cxn ang="0">
                <a:pos x="connsiteX1" y="connsiteY1"/>
              </a:cxn>
              <a:cxn ang="0">
                <a:pos x="connsiteX2" y="connsiteY2"/>
              </a:cxn>
              <a:cxn ang="0">
                <a:pos x="connsiteX3" y="connsiteY3"/>
              </a:cxn>
            </a:cxnLst>
            <a:rect l="l" t="t" r="r" b="b"/>
            <a:pathLst>
              <a:path w="6885251" h="1012614">
                <a:moveTo>
                  <a:pt x="5681455" y="0"/>
                </a:moveTo>
                <a:lnTo>
                  <a:pt x="6885251" y="1012614"/>
                </a:lnTo>
                <a:lnTo>
                  <a:pt x="0" y="967700"/>
                </a:lnTo>
                <a:lnTo>
                  <a:pt x="0" y="46177"/>
                </a:lnTo>
                <a:close/>
              </a:path>
            </a:pathLst>
          </a:custGeom>
          <a:solidFill>
            <a:schemeClr val="accent1"/>
          </a:solidFill>
        </p:spPr>
        <p:txBody>
          <a:bodyPr wrap="square" lIns="251999" tIns="180000" rIns="540000" bIns="180000" anchor="ctr">
            <a:noAutofit/>
          </a:bodyPr>
          <a:lstStyle>
            <a:lvl1pPr marL="0" indent="0">
              <a:buNone/>
              <a:defRPr sz="2000" b="1">
                <a:solidFill>
                  <a:schemeClr val="tx2"/>
                </a:solidFill>
                <a:latin typeface="+mj-lt"/>
              </a:defRPr>
            </a:lvl1pPr>
          </a:lstStyle>
          <a:p>
            <a:pPr lvl="0"/>
            <a:r>
              <a:rPr lang="de-DE"/>
              <a:t> </a:t>
            </a:r>
          </a:p>
        </p:txBody>
      </p:sp>
      <p:sp>
        <p:nvSpPr>
          <p:cNvPr id="74" name="Content Placeholder 18">
            <a:extLst>
              <a:ext uri="{FF2B5EF4-FFF2-40B4-BE49-F238E27FC236}">
                <a16:creationId xmlns:a16="http://schemas.microsoft.com/office/drawing/2014/main" id="{4F33C4AA-E868-4B04-AE03-FC3D963EDEBB}"/>
              </a:ext>
            </a:extLst>
          </p:cNvPr>
          <p:cNvSpPr>
            <a:spLocks noGrp="1"/>
          </p:cNvSpPr>
          <p:nvPr>
            <p:ph sz="quarter" idx="27" hasCustomPrompt="1"/>
          </p:nvPr>
        </p:nvSpPr>
        <p:spPr>
          <a:xfrm>
            <a:off x="5716753" y="4431336"/>
            <a:ext cx="2880000" cy="179388"/>
          </a:xfrm>
          <a:prstGeom prst="rect">
            <a:avLst/>
          </a:prstGeom>
        </p:spPr>
        <p:txBody>
          <a:bodyPr wrap="none" lIns="0" rIns="0" anchor="ctr"/>
          <a:lstStyle>
            <a:lvl1pPr marL="0" indent="0" algn="l">
              <a:buNone/>
              <a:defRPr sz="1100">
                <a:solidFill>
                  <a:srgbClr val="2A3F2A"/>
                </a:solidFill>
              </a:defRPr>
            </a:lvl1pPr>
          </a:lstStyle>
          <a:p>
            <a:pPr lvl="0"/>
            <a:r>
              <a:rPr lang="de-DE" err="1"/>
              <a:t>name.nachname@academyconsult.de</a:t>
            </a:r>
            <a:endParaRPr lang="de-DE"/>
          </a:p>
        </p:txBody>
      </p:sp>
      <p:sp>
        <p:nvSpPr>
          <p:cNvPr id="75" name="Content Placeholder 18">
            <a:extLst>
              <a:ext uri="{FF2B5EF4-FFF2-40B4-BE49-F238E27FC236}">
                <a16:creationId xmlns:a16="http://schemas.microsoft.com/office/drawing/2014/main" id="{6A07D0DF-DFCA-4908-B455-8714942F7642}"/>
              </a:ext>
            </a:extLst>
          </p:cNvPr>
          <p:cNvSpPr>
            <a:spLocks noGrp="1"/>
          </p:cNvSpPr>
          <p:nvPr>
            <p:ph sz="quarter" idx="28" hasCustomPrompt="1"/>
          </p:nvPr>
        </p:nvSpPr>
        <p:spPr>
          <a:xfrm>
            <a:off x="5716752" y="4718825"/>
            <a:ext cx="2880000" cy="180000"/>
          </a:xfrm>
          <a:prstGeom prst="rect">
            <a:avLst/>
          </a:prstGeom>
        </p:spPr>
        <p:txBody>
          <a:bodyPr wrap="none" lIns="0" rIns="0" anchor="ctr"/>
          <a:lstStyle>
            <a:lvl1pPr marL="0" indent="0" algn="l">
              <a:buNone/>
              <a:defRPr sz="1100">
                <a:solidFill>
                  <a:srgbClr val="2A3F2A"/>
                </a:solidFill>
              </a:defRPr>
            </a:lvl1pPr>
          </a:lstStyle>
          <a:p>
            <a:pPr lvl="0"/>
            <a:r>
              <a:rPr lang="de-DE"/>
              <a:t>+49 162 1651878</a:t>
            </a:r>
          </a:p>
        </p:txBody>
      </p:sp>
      <p:sp>
        <p:nvSpPr>
          <p:cNvPr id="76" name="Content Placeholder 18">
            <a:extLst>
              <a:ext uri="{FF2B5EF4-FFF2-40B4-BE49-F238E27FC236}">
                <a16:creationId xmlns:a16="http://schemas.microsoft.com/office/drawing/2014/main" id="{11A22568-F6D4-4E0F-93EC-936905E2F3D9}"/>
              </a:ext>
            </a:extLst>
          </p:cNvPr>
          <p:cNvSpPr>
            <a:spLocks noGrp="1"/>
          </p:cNvSpPr>
          <p:nvPr>
            <p:ph sz="quarter" idx="29" hasCustomPrompt="1"/>
          </p:nvPr>
        </p:nvSpPr>
        <p:spPr>
          <a:xfrm>
            <a:off x="5716752" y="5006314"/>
            <a:ext cx="2880000" cy="179388"/>
          </a:xfrm>
          <a:prstGeom prst="rect">
            <a:avLst/>
          </a:prstGeom>
        </p:spPr>
        <p:txBody>
          <a:bodyPr wrap="none" lIns="0" rIns="0" anchor="ctr">
            <a:noAutofit/>
          </a:bodyPr>
          <a:lstStyle>
            <a:lvl1pPr marL="0" indent="0" algn="l">
              <a:buNone/>
              <a:defRPr sz="1100">
                <a:solidFill>
                  <a:srgbClr val="2A3F2A"/>
                </a:solidFill>
              </a:defRPr>
            </a:lvl1pPr>
          </a:lstStyle>
          <a:p>
            <a:pPr lvl="0"/>
            <a:r>
              <a:rPr lang="de-DE"/>
              <a:t>Adresszeile 1</a:t>
            </a:r>
          </a:p>
        </p:txBody>
      </p:sp>
      <p:sp>
        <p:nvSpPr>
          <p:cNvPr id="77" name="Content Placeholder 18">
            <a:extLst>
              <a:ext uri="{FF2B5EF4-FFF2-40B4-BE49-F238E27FC236}">
                <a16:creationId xmlns:a16="http://schemas.microsoft.com/office/drawing/2014/main" id="{5FF4003D-2D02-4513-BD37-62E178511E9B}"/>
              </a:ext>
            </a:extLst>
          </p:cNvPr>
          <p:cNvSpPr>
            <a:spLocks noGrp="1"/>
          </p:cNvSpPr>
          <p:nvPr>
            <p:ph sz="quarter" idx="31" hasCustomPrompt="1"/>
          </p:nvPr>
        </p:nvSpPr>
        <p:spPr>
          <a:xfrm>
            <a:off x="5716752" y="5227813"/>
            <a:ext cx="2880000" cy="179388"/>
          </a:xfrm>
          <a:prstGeom prst="rect">
            <a:avLst/>
          </a:prstGeom>
        </p:spPr>
        <p:txBody>
          <a:bodyPr wrap="none" lIns="0" rIns="0" anchor="ctr">
            <a:noAutofit/>
          </a:bodyPr>
          <a:lstStyle>
            <a:lvl1pPr marL="0" indent="0" algn="l">
              <a:buNone/>
              <a:defRPr sz="1100">
                <a:solidFill>
                  <a:srgbClr val="2A3F2A"/>
                </a:solidFill>
              </a:defRPr>
            </a:lvl1pPr>
          </a:lstStyle>
          <a:p>
            <a:pPr lvl="0"/>
            <a:r>
              <a:rPr lang="de-DE"/>
              <a:t>Adresszeile 2</a:t>
            </a:r>
          </a:p>
        </p:txBody>
      </p:sp>
      <p:sp>
        <p:nvSpPr>
          <p:cNvPr id="84" name="Content Placeholder 2">
            <a:extLst>
              <a:ext uri="{FF2B5EF4-FFF2-40B4-BE49-F238E27FC236}">
                <a16:creationId xmlns:a16="http://schemas.microsoft.com/office/drawing/2014/main" id="{F7223704-E0AA-471B-8B93-7B787EC0A20C}"/>
              </a:ext>
            </a:extLst>
          </p:cNvPr>
          <p:cNvSpPr>
            <a:spLocks noGrp="1"/>
          </p:cNvSpPr>
          <p:nvPr>
            <p:ph sz="quarter" idx="39" hasCustomPrompt="1"/>
          </p:nvPr>
        </p:nvSpPr>
        <p:spPr>
          <a:xfrm>
            <a:off x="5351761" y="3501875"/>
            <a:ext cx="84963" cy="2232430"/>
          </a:xfrm>
          <a:solidFill>
            <a:srgbClr val="2A3F2A"/>
          </a:solidFill>
        </p:spPr>
        <p:txBody>
          <a:bodyPr/>
          <a:lstStyle>
            <a:lvl1pPr marL="0" indent="0">
              <a:buNone/>
              <a:defRPr/>
            </a:lvl1pPr>
          </a:lstStyle>
          <a:p>
            <a:pPr lvl="0"/>
            <a:r>
              <a:rPr lang="en-GB"/>
              <a:t> </a:t>
            </a:r>
          </a:p>
        </p:txBody>
      </p:sp>
      <p:sp>
        <p:nvSpPr>
          <p:cNvPr id="88" name="Bildplatzhalter 38">
            <a:extLst>
              <a:ext uri="{FF2B5EF4-FFF2-40B4-BE49-F238E27FC236}">
                <a16:creationId xmlns:a16="http://schemas.microsoft.com/office/drawing/2014/main" id="{FEC5D9A2-5B82-4A31-A5D0-A59B8DAA17F8}"/>
              </a:ext>
            </a:extLst>
          </p:cNvPr>
          <p:cNvSpPr>
            <a:spLocks noGrp="1" noChangeAspect="1"/>
          </p:cNvSpPr>
          <p:nvPr>
            <p:ph type="pic" sz="quarter" idx="13" hasCustomPrompt="1"/>
          </p:nvPr>
        </p:nvSpPr>
        <p:spPr>
          <a:xfrm>
            <a:off x="8814523" y="3501874"/>
            <a:ext cx="2215385" cy="2232430"/>
          </a:xfrm>
          <a:prstGeom prst="parallelogram">
            <a:avLst>
              <a:gd name="adj" fmla="val 16470"/>
            </a:avLst>
          </a:prstGeom>
          <a:noFill/>
        </p:spPr>
        <p:txBody>
          <a:bodyPr>
            <a:normAutofit/>
          </a:bodyPr>
          <a:lstStyle>
            <a:lvl1pPr marL="0" indent="0">
              <a:buNone/>
              <a:defRPr sz="1050" i="1">
                <a:solidFill>
                  <a:schemeClr val="tx1"/>
                </a:solidFill>
                <a:highlight>
                  <a:srgbClr val="FFFF00"/>
                </a:highlight>
                <a:latin typeface="+mn-lt"/>
              </a:defRPr>
            </a:lvl1pPr>
          </a:lstStyle>
          <a:p>
            <a:r>
              <a:rPr lang="de-DE"/>
              <a:t>Bild (Projekt- </a:t>
            </a:r>
            <a:r>
              <a:rPr lang="de-DE" err="1"/>
              <a:t>mitglied</a:t>
            </a:r>
            <a:r>
              <a:rPr lang="de-DE"/>
              <a:t>)</a:t>
            </a:r>
          </a:p>
        </p:txBody>
      </p:sp>
      <p:sp>
        <p:nvSpPr>
          <p:cNvPr id="21" name="Textplatzhalter 28">
            <a:extLst>
              <a:ext uri="{FF2B5EF4-FFF2-40B4-BE49-F238E27FC236}">
                <a16:creationId xmlns:a16="http://schemas.microsoft.com/office/drawing/2014/main" id="{88BC7206-B0D6-354B-B227-F050C1E8F2AA}"/>
              </a:ext>
            </a:extLst>
          </p:cNvPr>
          <p:cNvSpPr>
            <a:spLocks noGrp="1"/>
          </p:cNvSpPr>
          <p:nvPr>
            <p:ph type="body" sz="quarter" idx="30" hasCustomPrompt="1"/>
          </p:nvPr>
        </p:nvSpPr>
        <p:spPr>
          <a:xfrm>
            <a:off x="721648" y="659684"/>
            <a:ext cx="4988892" cy="1012614"/>
          </a:xfrm>
          <a:noFill/>
        </p:spPr>
        <p:txBody>
          <a:bodyPr wrap="square" rtlCol="0" anchor="ctr">
            <a:noAutofit/>
          </a:bodyPr>
          <a:lstStyle>
            <a:lvl1pPr>
              <a:buFontTx/>
              <a:buNone/>
              <a:defRPr kumimoji="0" lang="de-DE" sz="2000" b="1" i="0" u="none" strike="noStrike" cap="none" spc="0" normalizeH="0" baseline="0" dirty="0" smtClean="0">
                <a:ln>
                  <a:noFill/>
                </a:ln>
                <a:solidFill>
                  <a:srgbClr val="993333"/>
                </a:solidFill>
                <a:effectLst/>
                <a:uLnTx/>
                <a:uFillTx/>
              </a:defRPr>
            </a:lvl1pPr>
          </a:lstStyle>
          <a:p>
            <a:pPr marL="0" marR="0" lvl="0" indent="0" defTabSz="914400" fontAlgn="auto">
              <a:lnSpc>
                <a:spcPct val="100000"/>
              </a:lnSpc>
              <a:spcBef>
                <a:spcPts val="0"/>
              </a:spcBef>
              <a:spcAft>
                <a:spcPts val="0"/>
              </a:spcAft>
              <a:buClr>
                <a:srgbClr val="E6E6E6"/>
              </a:buClr>
              <a:buSzTx/>
              <a:buFontTx/>
              <a:buNone/>
              <a:tabLst/>
            </a:pPr>
            <a:r>
              <a:rPr lang="de-DE"/>
              <a:t>Vielen Dank für </a:t>
            </a:r>
          </a:p>
          <a:p>
            <a:pPr marL="0" marR="0" lvl="0" indent="0" defTabSz="914400" fontAlgn="auto">
              <a:lnSpc>
                <a:spcPct val="100000"/>
              </a:lnSpc>
              <a:spcBef>
                <a:spcPts val="0"/>
              </a:spcBef>
              <a:spcAft>
                <a:spcPts val="0"/>
              </a:spcAft>
              <a:buClr>
                <a:srgbClr val="E6E6E6"/>
              </a:buClr>
              <a:buSzTx/>
              <a:buFontTx/>
              <a:buNone/>
              <a:tabLst/>
            </a:pPr>
            <a:r>
              <a:rPr lang="de-DE"/>
              <a:t>Ihre Aufmerksamkeit!</a:t>
            </a:r>
          </a:p>
        </p:txBody>
      </p:sp>
      <p:sp>
        <p:nvSpPr>
          <p:cNvPr id="6" name="Picture Placeholder 5">
            <a:extLst>
              <a:ext uri="{FF2B5EF4-FFF2-40B4-BE49-F238E27FC236}">
                <a16:creationId xmlns:a16="http://schemas.microsoft.com/office/drawing/2014/main" id="{BD67149E-2938-5C4F-9294-E04B05784E32}"/>
              </a:ext>
            </a:extLst>
          </p:cNvPr>
          <p:cNvSpPr>
            <a:spLocks noGrp="1"/>
          </p:cNvSpPr>
          <p:nvPr>
            <p:ph type="pic" sz="quarter" idx="40" hasCustomPrompt="1"/>
          </p:nvPr>
        </p:nvSpPr>
        <p:spPr>
          <a:xfrm>
            <a:off x="8069568" y="1222536"/>
            <a:ext cx="2962800" cy="784800"/>
          </a:xfrm>
          <a:blipFill>
            <a:blip r:embed="rId7"/>
            <a:stretch>
              <a:fillRect/>
            </a:stretch>
          </a:blipFill>
        </p:spPr>
        <p:txBody>
          <a:bodyPr/>
          <a:lstStyle>
            <a:lvl1pPr marL="0" indent="0">
              <a:buNone/>
              <a:defRPr/>
            </a:lvl1pPr>
          </a:lstStyle>
          <a:p>
            <a:r>
              <a:rPr lang="de-DE"/>
              <a:t> </a:t>
            </a:r>
          </a:p>
        </p:txBody>
      </p:sp>
    </p:spTree>
    <p:extLst>
      <p:ext uri="{BB962C8B-B14F-4D97-AF65-F5344CB8AC3E}">
        <p14:creationId xmlns:p14="http://schemas.microsoft.com/office/powerpoint/2010/main" val="2267796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212311552"/>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11" name="Text Placeholder 1">
            <a:extLst>
              <a:ext uri="{FF2B5EF4-FFF2-40B4-BE49-F238E27FC236}">
                <a16:creationId xmlns:a16="http://schemas.microsoft.com/office/drawing/2014/main" id="{C6FECC3C-E1B4-2F4E-A8A0-03C09D0E7D64}"/>
              </a:ext>
            </a:extLst>
          </p:cNvPr>
          <p:cNvSpPr>
            <a:spLocks noGrp="1"/>
          </p:cNvSpPr>
          <p:nvPr>
            <p:ph type="body" sz="quarter" idx="13" hasCustomPrompt="1"/>
          </p:nvPr>
        </p:nvSpPr>
        <p:spPr>
          <a:xfrm>
            <a:off x="2054842" y="1295846"/>
            <a:ext cx="9573252" cy="4821237"/>
          </a:xfrm>
          <a:prstGeom prst="rect">
            <a:avLst/>
          </a:prstGeom>
        </p:spPr>
        <p:txBody>
          <a:bodyPr anchor="ctr"/>
          <a:lstStyle>
            <a:lvl1pPr marL="228606" indent="-228606">
              <a:buClr>
                <a:schemeClr val="tx2"/>
              </a:buClr>
              <a:buFont typeface="System Font"/>
              <a:buChar char="▸"/>
              <a:defRPr sz="1400" i="0"/>
            </a:lvl1pPr>
          </a:lstStyle>
          <a:p>
            <a:r>
              <a:rPr lang="de-DE" err="1"/>
              <a:t>Agendapunkt</a:t>
            </a:r>
            <a:r>
              <a:rPr lang="de-DE"/>
              <a:t> 1</a:t>
            </a:r>
          </a:p>
          <a:p>
            <a:r>
              <a:rPr lang="de-DE" err="1"/>
              <a:t>Agendapunkt</a:t>
            </a:r>
            <a:r>
              <a:rPr lang="de-DE"/>
              <a:t> 2</a:t>
            </a:r>
          </a:p>
          <a:p>
            <a:r>
              <a:rPr lang="de-DE" err="1"/>
              <a:t>Agendapunkt</a:t>
            </a:r>
            <a:r>
              <a:rPr lang="de-DE"/>
              <a:t> 3 </a:t>
            </a:r>
          </a:p>
        </p:txBody>
      </p:sp>
      <p:cxnSp>
        <p:nvCxnSpPr>
          <p:cNvPr id="12" name="Straight Connector 11">
            <a:extLst>
              <a:ext uri="{FF2B5EF4-FFF2-40B4-BE49-F238E27FC236}">
                <a16:creationId xmlns:a16="http://schemas.microsoft.com/office/drawing/2014/main" id="{7D49F887-6562-2F4E-8ACC-95DB753E6F6E}"/>
              </a:ext>
            </a:extLst>
          </p:cNvPr>
          <p:cNvCxnSpPr>
            <a:cxnSpLocks/>
          </p:cNvCxnSpPr>
          <p:nvPr userDrawn="1"/>
        </p:nvCxnSpPr>
        <p:spPr>
          <a:xfrm>
            <a:off x="2042738" y="1295846"/>
            <a:ext cx="0" cy="482123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Textplatzhalter 18">
            <a:extLst>
              <a:ext uri="{FF2B5EF4-FFF2-40B4-BE49-F238E27FC236}">
                <a16:creationId xmlns:a16="http://schemas.microsoft.com/office/drawing/2014/main" id="{A535CDDB-8570-F346-A3C0-EC3C7DF1611B}"/>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5" name="Title 4">
            <a:extLst>
              <a:ext uri="{FF2B5EF4-FFF2-40B4-BE49-F238E27FC236}">
                <a16:creationId xmlns:a16="http://schemas.microsoft.com/office/drawing/2014/main" id="{EFD0F357-E0C9-F74B-847C-33FA660E7FFC}"/>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3187143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tandard">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1068658318"/>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18" name="Textplatzhalter 25"/>
          <p:cNvSpPr>
            <a:spLocks noGrp="1"/>
          </p:cNvSpPr>
          <p:nvPr>
            <p:ph type="body" sz="quarter" idx="13" hasCustomPrompt="1"/>
          </p:nvPr>
        </p:nvSpPr>
        <p:spPr>
          <a:xfrm>
            <a:off x="443077" y="1251836"/>
            <a:ext cx="11307323" cy="4937283"/>
          </a:xfrm>
          <a:prstGeom prst="rect">
            <a:avLst/>
          </a:prstGeom>
        </p:spPr>
        <p:txBody>
          <a:bodyPr lIns="0" rIns="0"/>
          <a:lstStyle>
            <a:lvl1pPr marL="171455" indent="-171455">
              <a:buClr>
                <a:schemeClr val="tx2"/>
              </a:buClr>
              <a:buFont typeface="Wingdings" pitchFamily="2" charset="2"/>
              <a:buChar char="§"/>
              <a:defRPr sz="1100" baseline="0">
                <a:latin typeface="Verdana" panose="020B0604030504040204" pitchFamily="34" charset="0"/>
                <a:ea typeface="Verdana" panose="020B0604030504040204" pitchFamily="34" charset="0"/>
                <a:cs typeface="Verdana" panose="020B0604030504040204" pitchFamily="34" charset="0"/>
              </a:defRPr>
            </a:lvl1pPr>
            <a:lvl2pPr>
              <a:defRPr sz="1200">
                <a:latin typeface="Verdana" panose="020B0604030504040204" pitchFamily="34" charset="0"/>
                <a:ea typeface="Verdana" panose="020B0604030504040204" pitchFamily="34" charset="0"/>
                <a:cs typeface="Verdana" panose="020B0604030504040204" pitchFamily="34" charset="0"/>
              </a:defRPr>
            </a:lvl2pPr>
            <a:lvl3pPr>
              <a:defRPr sz="1200">
                <a:latin typeface="Verdana" panose="020B0604030504040204" pitchFamily="34" charset="0"/>
                <a:ea typeface="Verdana" panose="020B0604030504040204" pitchFamily="34" charset="0"/>
                <a:cs typeface="Verdana" panose="020B0604030504040204" pitchFamily="34" charset="0"/>
              </a:defRPr>
            </a:lvl3pPr>
            <a:lvl4pPr>
              <a:defRPr sz="1200">
                <a:latin typeface="Verdana" panose="020B0604030504040204" pitchFamily="34" charset="0"/>
                <a:ea typeface="Verdana" panose="020B0604030504040204" pitchFamily="34" charset="0"/>
                <a:cs typeface="Verdana" panose="020B0604030504040204" pitchFamily="34" charset="0"/>
              </a:defRPr>
            </a:lvl4pPr>
            <a:lvl5pPr>
              <a:defRPr sz="1200">
                <a:latin typeface="Verdana" panose="020B0604030504040204" pitchFamily="34" charset="0"/>
                <a:ea typeface="Verdana" panose="020B0604030504040204" pitchFamily="34" charset="0"/>
                <a:cs typeface="Verdana" panose="020B0604030504040204" pitchFamily="34" charset="0"/>
              </a:defRPr>
            </a:lvl5pPr>
          </a:lstStyle>
          <a:p>
            <a:pPr lvl="0"/>
            <a:r>
              <a:rPr lang="en-US"/>
              <a:t>Standard Font Size 11</a:t>
            </a:r>
          </a:p>
          <a:p>
            <a:pPr lvl="0"/>
            <a:r>
              <a:rPr lang="en-US"/>
              <a:t>Further allowed Font Sizes: 10, 12</a:t>
            </a:r>
          </a:p>
        </p:txBody>
      </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8" name="Content Placeholder 6">
            <a:extLst>
              <a:ext uri="{FF2B5EF4-FFF2-40B4-BE49-F238E27FC236}">
                <a16:creationId xmlns:a16="http://schemas.microsoft.com/office/drawing/2014/main" id="{98E014F5-2D40-CA4A-AFCD-566719CD0EBD}"/>
              </a:ext>
            </a:extLst>
          </p:cNvPr>
          <p:cNvSpPr>
            <a:spLocks noGrp="1"/>
          </p:cNvSpPr>
          <p:nvPr>
            <p:ph sz="quarter" idx="22" hasCustomPrompt="1"/>
          </p:nvPr>
        </p:nvSpPr>
        <p:spPr>
          <a:xfrm>
            <a:off x="443525" y="6238800"/>
            <a:ext cx="11307323" cy="284400"/>
          </a:xfrm>
          <a:prstGeom prst="rect">
            <a:avLst/>
          </a:prstGeom>
        </p:spPr>
        <p:txBody>
          <a:bodyPr lIns="0" rIns="0" anchor="b"/>
          <a:lstStyle>
            <a:lvl1pPr marL="0" indent="0">
              <a:buNone/>
              <a:defRPr sz="800">
                <a:solidFill>
                  <a:schemeClr val="tx1"/>
                </a:solidFill>
              </a:defRPr>
            </a:lvl1pPr>
          </a:lstStyle>
          <a:p>
            <a:pPr lvl="0"/>
            <a:r>
              <a:rPr lang="de-DE"/>
              <a:t>Fußzeile für Quellen, Anmerkungen, etc.</a:t>
            </a:r>
          </a:p>
        </p:txBody>
      </p:sp>
      <p:sp>
        <p:nvSpPr>
          <p:cNvPr id="2" name="Title 1">
            <a:extLst>
              <a:ext uri="{FF2B5EF4-FFF2-40B4-BE49-F238E27FC236}">
                <a16:creationId xmlns:a16="http://schemas.microsoft.com/office/drawing/2014/main" id="{AD04B21B-E669-344C-B2C2-CB4135A710BD}"/>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90211424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Backup">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1306974032"/>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18" name="Textplatzhalter 25"/>
          <p:cNvSpPr>
            <a:spLocks noGrp="1"/>
          </p:cNvSpPr>
          <p:nvPr>
            <p:ph type="body" sz="quarter" idx="13" hasCustomPrompt="1"/>
          </p:nvPr>
        </p:nvSpPr>
        <p:spPr>
          <a:xfrm>
            <a:off x="443077" y="1251836"/>
            <a:ext cx="11307323" cy="4937283"/>
          </a:xfrm>
          <a:prstGeom prst="rect">
            <a:avLst/>
          </a:prstGeom>
        </p:spPr>
        <p:txBody>
          <a:bodyPr lIns="0" rIns="0"/>
          <a:lstStyle>
            <a:lvl1pPr marL="228606" indent="-228606">
              <a:buClr>
                <a:schemeClr val="tx2"/>
              </a:buClr>
              <a:buFont typeface="Wingdings" panose="05000000000000000000" pitchFamily="2" charset="2"/>
              <a:buChar char="§"/>
              <a:defRPr sz="1100" baseline="0">
                <a:latin typeface="Verdana" panose="020B0604030504040204" pitchFamily="34" charset="0"/>
                <a:ea typeface="Verdana" panose="020B0604030504040204" pitchFamily="34" charset="0"/>
                <a:cs typeface="Verdana" panose="020B0604030504040204" pitchFamily="34" charset="0"/>
              </a:defRPr>
            </a:lvl1pPr>
            <a:lvl2pPr>
              <a:defRPr sz="1200">
                <a:latin typeface="Verdana" panose="020B0604030504040204" pitchFamily="34" charset="0"/>
                <a:ea typeface="Verdana" panose="020B0604030504040204" pitchFamily="34" charset="0"/>
                <a:cs typeface="Verdana" panose="020B0604030504040204" pitchFamily="34" charset="0"/>
              </a:defRPr>
            </a:lvl2pPr>
            <a:lvl3pPr>
              <a:defRPr sz="1200">
                <a:latin typeface="Verdana" panose="020B0604030504040204" pitchFamily="34" charset="0"/>
                <a:ea typeface="Verdana" panose="020B0604030504040204" pitchFamily="34" charset="0"/>
                <a:cs typeface="Verdana" panose="020B0604030504040204" pitchFamily="34" charset="0"/>
              </a:defRPr>
            </a:lvl3pPr>
            <a:lvl4pPr>
              <a:defRPr sz="1200">
                <a:latin typeface="Verdana" panose="020B0604030504040204" pitchFamily="34" charset="0"/>
                <a:ea typeface="Verdana" panose="020B0604030504040204" pitchFamily="34" charset="0"/>
                <a:cs typeface="Verdana" panose="020B0604030504040204" pitchFamily="34" charset="0"/>
              </a:defRPr>
            </a:lvl4pPr>
            <a:lvl5pPr>
              <a:defRPr sz="1200">
                <a:latin typeface="Verdana" panose="020B0604030504040204" pitchFamily="34" charset="0"/>
                <a:ea typeface="Verdana" panose="020B0604030504040204" pitchFamily="34" charset="0"/>
                <a:cs typeface="Verdana" panose="020B0604030504040204" pitchFamily="34" charset="0"/>
              </a:defRPr>
            </a:lvl5pPr>
          </a:lstStyle>
          <a:p>
            <a:pPr lvl="0"/>
            <a:r>
              <a:rPr lang="en-US"/>
              <a:t>Standard Font Size 11</a:t>
            </a:r>
          </a:p>
          <a:p>
            <a:pPr lvl="0"/>
            <a:r>
              <a:rPr lang="en-US"/>
              <a:t>Further allowed Font Sizes: 10, 12</a:t>
            </a:r>
          </a:p>
        </p:txBody>
      </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1688123" y="832378"/>
            <a:ext cx="10062277"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3" name="Parallelogram 2">
            <a:extLst>
              <a:ext uri="{FF2B5EF4-FFF2-40B4-BE49-F238E27FC236}">
                <a16:creationId xmlns:a16="http://schemas.microsoft.com/office/drawing/2014/main" id="{017DA5BA-8021-F04F-AA05-3255841B7563}"/>
              </a:ext>
            </a:extLst>
          </p:cNvPr>
          <p:cNvSpPr/>
          <p:nvPr userDrawn="1"/>
        </p:nvSpPr>
        <p:spPr>
          <a:xfrm flipH="1">
            <a:off x="-291402" y="834307"/>
            <a:ext cx="1902794" cy="249136"/>
          </a:xfrm>
          <a:prstGeom prst="parallelogram">
            <a:avLst>
              <a:gd name="adj" fmla="val 57770"/>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96000" tIns="45720" rIns="36000" bIns="45720" numCol="1" spcCol="0" rtlCol="0" fromWordArt="0" anchor="ctr" anchorCtr="0" forceAA="0" compatLnSpc="1">
            <a:prstTxWarp prst="textNoShape">
              <a:avLst/>
            </a:prstTxWarp>
            <a:noAutofit/>
          </a:bodyPr>
          <a:lstStyle/>
          <a:p>
            <a:pPr algn="ctr"/>
            <a:r>
              <a:rPr lang="de-DE" sz="1400" b="0">
                <a:solidFill>
                  <a:schemeClr val="tx1"/>
                </a:solidFill>
              </a:rPr>
              <a:t>Backup</a:t>
            </a:r>
          </a:p>
        </p:txBody>
      </p:sp>
      <p:sp>
        <p:nvSpPr>
          <p:cNvPr id="7" name="Content Placeholder 6">
            <a:extLst>
              <a:ext uri="{FF2B5EF4-FFF2-40B4-BE49-F238E27FC236}">
                <a16:creationId xmlns:a16="http://schemas.microsoft.com/office/drawing/2014/main" id="{83E1E038-AB6A-9548-BE64-EFED1AAC2A54}"/>
              </a:ext>
            </a:extLst>
          </p:cNvPr>
          <p:cNvSpPr>
            <a:spLocks noGrp="1"/>
          </p:cNvSpPr>
          <p:nvPr>
            <p:ph sz="quarter" idx="22" hasCustomPrompt="1"/>
          </p:nvPr>
        </p:nvSpPr>
        <p:spPr>
          <a:xfrm>
            <a:off x="443525" y="6238800"/>
            <a:ext cx="11307323" cy="284400"/>
          </a:xfrm>
          <a:prstGeom prst="rect">
            <a:avLst/>
          </a:prstGeom>
        </p:spPr>
        <p:txBody>
          <a:bodyPr lIns="0" rIns="0" anchor="b"/>
          <a:lstStyle>
            <a:lvl1pPr marL="0" indent="0">
              <a:buNone/>
              <a:defRPr sz="800">
                <a:solidFill>
                  <a:schemeClr val="tx1"/>
                </a:solidFill>
              </a:defRPr>
            </a:lvl1pPr>
          </a:lstStyle>
          <a:p>
            <a:pPr lvl="0"/>
            <a:r>
              <a:rPr lang="de-DE"/>
              <a:t>Fußzeile für Quellen, Anmerkungen, etc.</a:t>
            </a:r>
          </a:p>
        </p:txBody>
      </p:sp>
      <p:sp>
        <p:nvSpPr>
          <p:cNvPr id="2" name="Title 1">
            <a:extLst>
              <a:ext uri="{FF2B5EF4-FFF2-40B4-BE49-F238E27FC236}">
                <a16:creationId xmlns:a16="http://schemas.microsoft.com/office/drawing/2014/main" id="{144F5DD3-C78F-464B-B11D-DF9699A70CDD}"/>
              </a:ext>
            </a:extLst>
          </p:cNvPr>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2393633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Ausgangslage/Zielsetzung">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4046545633"/>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8" name="Content Placeholder 6">
            <a:extLst>
              <a:ext uri="{FF2B5EF4-FFF2-40B4-BE49-F238E27FC236}">
                <a16:creationId xmlns:a16="http://schemas.microsoft.com/office/drawing/2014/main" id="{98E014F5-2D40-CA4A-AFCD-566719CD0EBD}"/>
              </a:ext>
            </a:extLst>
          </p:cNvPr>
          <p:cNvSpPr>
            <a:spLocks noGrp="1"/>
          </p:cNvSpPr>
          <p:nvPr>
            <p:ph sz="quarter" idx="22" hasCustomPrompt="1"/>
          </p:nvPr>
        </p:nvSpPr>
        <p:spPr>
          <a:xfrm>
            <a:off x="443525" y="6238800"/>
            <a:ext cx="11307323" cy="284400"/>
          </a:xfrm>
          <a:prstGeom prst="rect">
            <a:avLst/>
          </a:prstGeom>
        </p:spPr>
        <p:txBody>
          <a:bodyPr lIns="0" rIns="0" anchor="b"/>
          <a:lstStyle>
            <a:lvl1pPr marL="0" indent="0">
              <a:buNone/>
              <a:defRPr sz="800">
                <a:solidFill>
                  <a:schemeClr val="tx1"/>
                </a:solidFill>
              </a:defRPr>
            </a:lvl1pPr>
          </a:lstStyle>
          <a:p>
            <a:pPr lvl="0"/>
            <a:r>
              <a:rPr lang="de-DE"/>
              <a:t>Fußzeile für Quellen, Anmerkungen, etc.</a:t>
            </a:r>
          </a:p>
        </p:txBody>
      </p:sp>
      <p:sp>
        <p:nvSpPr>
          <p:cNvPr id="2" name="Title 1">
            <a:extLst>
              <a:ext uri="{FF2B5EF4-FFF2-40B4-BE49-F238E27FC236}">
                <a16:creationId xmlns:a16="http://schemas.microsoft.com/office/drawing/2014/main" id="{AD04B21B-E669-344C-B2C2-CB4135A710BD}"/>
              </a:ext>
            </a:extLst>
          </p:cNvPr>
          <p:cNvSpPr>
            <a:spLocks noGrp="1"/>
          </p:cNvSpPr>
          <p:nvPr>
            <p:ph type="title"/>
          </p:nvPr>
        </p:nvSpPr>
        <p:spPr/>
        <p:txBody>
          <a:bodyPr/>
          <a:lstStyle/>
          <a:p>
            <a:r>
              <a:rPr lang="de-DE"/>
              <a:t>Mastertitelformat bearbeiten</a:t>
            </a:r>
          </a:p>
        </p:txBody>
      </p:sp>
      <p:grpSp>
        <p:nvGrpSpPr>
          <p:cNvPr id="3" name="Group 2">
            <a:extLst>
              <a:ext uri="{FF2B5EF4-FFF2-40B4-BE49-F238E27FC236}">
                <a16:creationId xmlns:a16="http://schemas.microsoft.com/office/drawing/2014/main" id="{99FE190B-94E6-6E4E-B012-95E78DCC7662}"/>
              </a:ext>
            </a:extLst>
          </p:cNvPr>
          <p:cNvGrpSpPr/>
          <p:nvPr userDrawn="1"/>
        </p:nvGrpSpPr>
        <p:grpSpPr>
          <a:xfrm>
            <a:off x="672637" y="1412997"/>
            <a:ext cx="10846722" cy="4533184"/>
            <a:chOff x="683640" y="1634406"/>
            <a:chExt cx="10846722" cy="4533184"/>
          </a:xfrm>
        </p:grpSpPr>
        <p:sp>
          <p:nvSpPr>
            <p:cNvPr id="21" name="Rechteck 3">
              <a:extLst>
                <a:ext uri="{FF2B5EF4-FFF2-40B4-BE49-F238E27FC236}">
                  <a16:creationId xmlns:a16="http://schemas.microsoft.com/office/drawing/2014/main" id="{46445BAA-77A2-B54C-B175-34ABCB76AB01}"/>
                </a:ext>
              </a:extLst>
            </p:cNvPr>
            <p:cNvSpPr/>
            <p:nvPr userDrawn="1"/>
          </p:nvSpPr>
          <p:spPr>
            <a:xfrm>
              <a:off x="683640" y="1865612"/>
              <a:ext cx="10846722" cy="4070773"/>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3" name="Gerader Verbinder 4">
              <a:extLst>
                <a:ext uri="{FF2B5EF4-FFF2-40B4-BE49-F238E27FC236}">
                  <a16:creationId xmlns:a16="http://schemas.microsoft.com/office/drawing/2014/main" id="{A19A7660-F5D6-A943-8A7B-3DF0CE8CF55B}"/>
                </a:ext>
              </a:extLst>
            </p:cNvPr>
            <p:cNvCxnSpPr>
              <a:cxnSpLocks/>
            </p:cNvCxnSpPr>
            <p:nvPr userDrawn="1"/>
          </p:nvCxnSpPr>
          <p:spPr>
            <a:xfrm flipH="1">
              <a:off x="5602058" y="1634406"/>
              <a:ext cx="987885" cy="4533184"/>
            </a:xfrm>
            <a:prstGeom prst="line">
              <a:avLst/>
            </a:prstGeom>
            <a:noFill/>
            <a:ln w="6350" cap="flat" cmpd="sng" algn="ctr">
              <a:solidFill>
                <a:srgbClr val="44546A">
                  <a:lumMod val="40000"/>
                  <a:lumOff val="60000"/>
                </a:srgbClr>
              </a:solidFill>
              <a:prstDash val="solid"/>
              <a:miter lim="800000"/>
            </a:ln>
            <a:effectLst/>
          </p:spPr>
        </p:cxnSp>
        <p:grpSp>
          <p:nvGrpSpPr>
            <p:cNvPr id="24" name="Gruppieren 11">
              <a:extLst>
                <a:ext uri="{FF2B5EF4-FFF2-40B4-BE49-F238E27FC236}">
                  <a16:creationId xmlns:a16="http://schemas.microsoft.com/office/drawing/2014/main" id="{9EE128A7-EFF5-F34A-BD1B-EF5117C02B88}"/>
                </a:ext>
              </a:extLst>
            </p:cNvPr>
            <p:cNvGrpSpPr/>
            <p:nvPr userDrawn="1"/>
          </p:nvGrpSpPr>
          <p:grpSpPr>
            <a:xfrm>
              <a:off x="5774691" y="3609628"/>
              <a:ext cx="642617" cy="642617"/>
              <a:chOff x="5774691" y="3734066"/>
              <a:chExt cx="642617" cy="642617"/>
            </a:xfrm>
          </p:grpSpPr>
          <p:sp>
            <p:nvSpPr>
              <p:cNvPr id="25" name="Ellipse 5">
                <a:extLst>
                  <a:ext uri="{FF2B5EF4-FFF2-40B4-BE49-F238E27FC236}">
                    <a16:creationId xmlns:a16="http://schemas.microsoft.com/office/drawing/2014/main" id="{9223B659-E0D3-4D4D-AE4A-DF9CA6D82449}"/>
                  </a:ext>
                </a:extLst>
              </p:cNvPr>
              <p:cNvSpPr/>
              <p:nvPr/>
            </p:nvSpPr>
            <p:spPr>
              <a:xfrm>
                <a:off x="5774691" y="3734066"/>
                <a:ext cx="642617" cy="642617"/>
              </a:xfrm>
              <a:prstGeom prst="ellipse">
                <a:avLst/>
              </a:prstGeom>
              <a:solidFill>
                <a:schemeClr val="accent1"/>
              </a:solidFill>
              <a:ln w="762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Pfeil: Chevron 6">
                <a:extLst>
                  <a:ext uri="{FF2B5EF4-FFF2-40B4-BE49-F238E27FC236}">
                    <a16:creationId xmlns:a16="http://schemas.microsoft.com/office/drawing/2014/main" id="{E7FD01B6-EDF9-8842-ADA0-30A6662A26EE}"/>
                  </a:ext>
                </a:extLst>
              </p:cNvPr>
              <p:cNvSpPr/>
              <p:nvPr/>
            </p:nvSpPr>
            <p:spPr>
              <a:xfrm>
                <a:off x="5989710" y="3922027"/>
                <a:ext cx="246232" cy="303214"/>
              </a:xfrm>
              <a:prstGeom prst="chevron">
                <a:avLst>
                  <a:gd name="adj" fmla="val 54603"/>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sp>
        <p:nvSpPr>
          <p:cNvPr id="6" name="Content Placeholder 5">
            <a:extLst>
              <a:ext uri="{FF2B5EF4-FFF2-40B4-BE49-F238E27FC236}">
                <a16:creationId xmlns:a16="http://schemas.microsoft.com/office/drawing/2014/main" id="{81EBBA61-7706-8844-818D-751FBC4B7785}"/>
              </a:ext>
            </a:extLst>
          </p:cNvPr>
          <p:cNvSpPr>
            <a:spLocks noGrp="1"/>
          </p:cNvSpPr>
          <p:nvPr>
            <p:ph sz="quarter" idx="23" hasCustomPrompt="1"/>
          </p:nvPr>
        </p:nvSpPr>
        <p:spPr>
          <a:xfrm>
            <a:off x="672641" y="1362955"/>
            <a:ext cx="5315415" cy="269875"/>
          </a:xfrm>
        </p:spPr>
        <p:txBody>
          <a:bodyPr/>
          <a:lstStyle>
            <a:lvl1pPr marL="0" indent="0" algn="ctr">
              <a:buNone/>
              <a:defRPr sz="1400" b="1"/>
            </a:lvl1pPr>
          </a:lstStyle>
          <a:p>
            <a:pPr lvl="0"/>
            <a:r>
              <a:rPr lang="en-GB" err="1"/>
              <a:t>Ausgangslage</a:t>
            </a:r>
            <a:endParaRPr lang="en-GB"/>
          </a:p>
        </p:txBody>
      </p:sp>
      <p:sp>
        <p:nvSpPr>
          <p:cNvPr id="31" name="Content Placeholder 5">
            <a:extLst>
              <a:ext uri="{FF2B5EF4-FFF2-40B4-BE49-F238E27FC236}">
                <a16:creationId xmlns:a16="http://schemas.microsoft.com/office/drawing/2014/main" id="{A0855C8B-8101-9A4F-9D89-24568890D5F4}"/>
              </a:ext>
            </a:extLst>
          </p:cNvPr>
          <p:cNvSpPr>
            <a:spLocks noGrp="1"/>
          </p:cNvSpPr>
          <p:nvPr>
            <p:ph sz="quarter" idx="24" hasCustomPrompt="1"/>
          </p:nvPr>
        </p:nvSpPr>
        <p:spPr>
          <a:xfrm>
            <a:off x="6203945" y="1351583"/>
            <a:ext cx="5315416" cy="269875"/>
          </a:xfrm>
        </p:spPr>
        <p:txBody>
          <a:bodyPr>
            <a:noAutofit/>
          </a:bodyPr>
          <a:lstStyle>
            <a:lvl1pPr marL="0" indent="0" algn="ctr">
              <a:buNone/>
              <a:defRPr sz="1400" b="1"/>
            </a:lvl1pPr>
          </a:lstStyle>
          <a:p>
            <a:pPr lvl="0"/>
            <a:r>
              <a:rPr lang="en-GB" err="1"/>
              <a:t>Zielsetzung</a:t>
            </a:r>
            <a:endParaRPr lang="en-GB"/>
          </a:p>
        </p:txBody>
      </p:sp>
      <p:sp>
        <p:nvSpPr>
          <p:cNvPr id="34" name="Content Placeholder 33">
            <a:extLst>
              <a:ext uri="{FF2B5EF4-FFF2-40B4-BE49-F238E27FC236}">
                <a16:creationId xmlns:a16="http://schemas.microsoft.com/office/drawing/2014/main" id="{5FEC7A31-623F-FD46-B14D-F24C388C0F0E}"/>
              </a:ext>
            </a:extLst>
          </p:cNvPr>
          <p:cNvSpPr>
            <a:spLocks noGrp="1"/>
          </p:cNvSpPr>
          <p:nvPr>
            <p:ph sz="quarter" idx="25" hasCustomPrompt="1"/>
          </p:nvPr>
        </p:nvSpPr>
        <p:spPr>
          <a:xfrm>
            <a:off x="936625" y="1951038"/>
            <a:ext cx="4438650" cy="3457575"/>
          </a:xfrm>
        </p:spPr>
        <p:txBody>
          <a:bodyPr/>
          <a:lstStyle>
            <a:lvl1pPr marL="171450" indent="-171450">
              <a:buFont typeface="Wingdings" pitchFamily="2" charset="2"/>
              <a:buChar char="§"/>
              <a:defRPr/>
            </a:lvl1pPr>
          </a:lstStyle>
          <a:p>
            <a:pPr lvl="0"/>
            <a:r>
              <a:rPr lang="de-DE"/>
              <a:t>____________________________________________________________________</a:t>
            </a:r>
          </a:p>
          <a:p>
            <a:pPr lvl="0"/>
            <a:r>
              <a:rPr lang="de-DE"/>
              <a:t>______________________________________________________</a:t>
            </a:r>
          </a:p>
          <a:p>
            <a:pPr lvl="0"/>
            <a:r>
              <a:rPr lang="de-DE"/>
              <a:t>__________________________________________________________</a:t>
            </a:r>
          </a:p>
          <a:p>
            <a:pPr lvl="0"/>
            <a:r>
              <a:rPr lang="de-DE"/>
              <a:t>_____________________________________________________</a:t>
            </a:r>
          </a:p>
          <a:p>
            <a:pPr lvl="0"/>
            <a:r>
              <a:rPr lang="de-DE"/>
              <a:t>______________________________________________________________________________________________</a:t>
            </a:r>
          </a:p>
          <a:p>
            <a:pPr lvl="0"/>
            <a:r>
              <a:rPr lang="de-DE"/>
              <a:t>________________________________________________________________________________________________</a:t>
            </a:r>
          </a:p>
        </p:txBody>
      </p:sp>
      <p:sp>
        <p:nvSpPr>
          <p:cNvPr id="35" name="Content Placeholder 33">
            <a:extLst>
              <a:ext uri="{FF2B5EF4-FFF2-40B4-BE49-F238E27FC236}">
                <a16:creationId xmlns:a16="http://schemas.microsoft.com/office/drawing/2014/main" id="{ECC312CB-2151-B14B-A82F-2CE76CBEED49}"/>
              </a:ext>
            </a:extLst>
          </p:cNvPr>
          <p:cNvSpPr>
            <a:spLocks noGrp="1"/>
          </p:cNvSpPr>
          <p:nvPr>
            <p:ph sz="quarter" idx="26" hasCustomPrompt="1"/>
          </p:nvPr>
        </p:nvSpPr>
        <p:spPr>
          <a:xfrm>
            <a:off x="6751575" y="1950801"/>
            <a:ext cx="4438650" cy="3457575"/>
          </a:xfrm>
        </p:spPr>
        <p:txBody>
          <a:bodyPr/>
          <a:lstStyle>
            <a:lvl1pPr marL="171450" indent="-171450">
              <a:buFont typeface="Wingdings" pitchFamily="2" charset="2"/>
              <a:buChar char="§"/>
              <a:defRPr/>
            </a:lvl1pPr>
          </a:lstStyle>
          <a:p>
            <a:pPr lvl="0"/>
            <a:r>
              <a:rPr lang="de-DE"/>
              <a:t>____________________________________________________________________</a:t>
            </a:r>
          </a:p>
          <a:p>
            <a:pPr lvl="0"/>
            <a:r>
              <a:rPr lang="de-DE"/>
              <a:t>______________________________________________________</a:t>
            </a:r>
          </a:p>
          <a:p>
            <a:pPr lvl="0"/>
            <a:r>
              <a:rPr lang="de-DE"/>
              <a:t>__________________________________________________________</a:t>
            </a:r>
          </a:p>
          <a:p>
            <a:pPr lvl="0"/>
            <a:r>
              <a:rPr lang="de-DE"/>
              <a:t>_____________________________________________________</a:t>
            </a:r>
          </a:p>
          <a:p>
            <a:pPr lvl="0"/>
            <a:r>
              <a:rPr lang="de-DE"/>
              <a:t>______________________________________________________________________________________________</a:t>
            </a:r>
          </a:p>
          <a:p>
            <a:pPr lvl="0"/>
            <a:r>
              <a:rPr lang="de-DE"/>
              <a:t>________________________________________________________________________________________________</a:t>
            </a:r>
          </a:p>
        </p:txBody>
      </p:sp>
    </p:spTree>
    <p:extLst>
      <p:ext uri="{BB962C8B-B14F-4D97-AF65-F5344CB8AC3E}">
        <p14:creationId xmlns:p14="http://schemas.microsoft.com/office/powerpoint/2010/main" val="68582225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eamvorstellung_1/4">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1092244167"/>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grpSp>
        <p:nvGrpSpPr>
          <p:cNvPr id="3" name="Group 2">
            <a:extLst>
              <a:ext uri="{FF2B5EF4-FFF2-40B4-BE49-F238E27FC236}">
                <a16:creationId xmlns:a16="http://schemas.microsoft.com/office/drawing/2014/main" id="{0347D9DF-A639-DD4F-A936-306B70525363}"/>
              </a:ext>
            </a:extLst>
          </p:cNvPr>
          <p:cNvGrpSpPr/>
          <p:nvPr userDrawn="1"/>
        </p:nvGrpSpPr>
        <p:grpSpPr>
          <a:xfrm>
            <a:off x="442432" y="1374409"/>
            <a:ext cx="4460933" cy="2244906"/>
            <a:chOff x="442432" y="1374409"/>
            <a:chExt cx="4431647" cy="2217893"/>
          </a:xfrm>
        </p:grpSpPr>
        <p:sp>
          <p:nvSpPr>
            <p:cNvPr id="23" name="Freihandform: Form 27">
              <a:extLst>
                <a:ext uri="{FF2B5EF4-FFF2-40B4-BE49-F238E27FC236}">
                  <a16:creationId xmlns:a16="http://schemas.microsoft.com/office/drawing/2014/main" id="{4CDFF573-7970-2147-8379-009DDB50D1EB}"/>
                </a:ext>
              </a:extLst>
            </p:cNvPr>
            <p:cNvSpPr/>
            <p:nvPr userDrawn="1"/>
          </p:nvSpPr>
          <p:spPr>
            <a:xfrm>
              <a:off x="470567" y="1375645"/>
              <a:ext cx="4403512" cy="2216657"/>
            </a:xfrm>
            <a:custGeom>
              <a:avLst/>
              <a:gdLst>
                <a:gd name="connsiteX0" fmla="*/ 5204049 w 5216919"/>
                <a:gd name="connsiteY0" fmla="*/ 0 h 561995"/>
                <a:gd name="connsiteX1" fmla="*/ 5216919 w 5216919"/>
                <a:gd name="connsiteY1" fmla="*/ 0 h 561995"/>
                <a:gd name="connsiteX2" fmla="*/ 5204049 w 5216919"/>
                <a:gd name="connsiteY2" fmla="*/ 38207 h 561995"/>
                <a:gd name="connsiteX3" fmla="*/ 0 w 5216919"/>
                <a:gd name="connsiteY3" fmla="*/ 0 h 561995"/>
                <a:gd name="connsiteX4" fmla="*/ 4764053 w 5216919"/>
                <a:gd name="connsiteY4" fmla="*/ 0 h 561995"/>
                <a:gd name="connsiteX5" fmla="*/ 4642259 w 5216919"/>
                <a:gd name="connsiteY5" fmla="*/ 561995 h 561995"/>
                <a:gd name="connsiteX6" fmla="*/ 0 w 5216919"/>
                <a:gd name="connsiteY6" fmla="*/ 561995 h 5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6919" h="561995">
                  <a:moveTo>
                    <a:pt x="5204049" y="0"/>
                  </a:moveTo>
                  <a:lnTo>
                    <a:pt x="5216919" y="0"/>
                  </a:lnTo>
                  <a:lnTo>
                    <a:pt x="5204049" y="38207"/>
                  </a:lnTo>
                  <a:close/>
                  <a:moveTo>
                    <a:pt x="0" y="0"/>
                  </a:moveTo>
                  <a:lnTo>
                    <a:pt x="4764053" y="0"/>
                  </a:lnTo>
                  <a:lnTo>
                    <a:pt x="4642259" y="561995"/>
                  </a:lnTo>
                  <a:lnTo>
                    <a:pt x="0" y="561995"/>
                  </a:lnTo>
                  <a:close/>
                </a:path>
              </a:pathLst>
            </a:custGeom>
            <a:solidFill>
              <a:schemeClr val="bg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25" name="Rechteck 29">
              <a:extLst>
                <a:ext uri="{FF2B5EF4-FFF2-40B4-BE49-F238E27FC236}">
                  <a16:creationId xmlns:a16="http://schemas.microsoft.com/office/drawing/2014/main" id="{E250E47A-0103-D847-A3C1-87E509D43F89}"/>
                </a:ext>
              </a:extLst>
            </p:cNvPr>
            <p:cNvSpPr/>
            <p:nvPr userDrawn="1"/>
          </p:nvSpPr>
          <p:spPr>
            <a:xfrm>
              <a:off x="442432" y="1374409"/>
              <a:ext cx="56270" cy="2217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8" name="Content Placeholder 6">
            <a:extLst>
              <a:ext uri="{FF2B5EF4-FFF2-40B4-BE49-F238E27FC236}">
                <a16:creationId xmlns:a16="http://schemas.microsoft.com/office/drawing/2014/main" id="{98E014F5-2D40-CA4A-AFCD-566719CD0EBD}"/>
              </a:ext>
            </a:extLst>
          </p:cNvPr>
          <p:cNvSpPr>
            <a:spLocks noGrp="1"/>
          </p:cNvSpPr>
          <p:nvPr>
            <p:ph sz="quarter" idx="22" hasCustomPrompt="1"/>
          </p:nvPr>
        </p:nvSpPr>
        <p:spPr>
          <a:xfrm>
            <a:off x="443525" y="6238800"/>
            <a:ext cx="11307323" cy="284400"/>
          </a:xfrm>
          <a:prstGeom prst="rect">
            <a:avLst/>
          </a:prstGeom>
        </p:spPr>
        <p:txBody>
          <a:bodyPr lIns="0" rIns="0" anchor="b"/>
          <a:lstStyle>
            <a:lvl1pPr marL="0" indent="0">
              <a:buNone/>
              <a:defRPr sz="800">
                <a:solidFill>
                  <a:schemeClr val="tx1"/>
                </a:solidFill>
              </a:defRPr>
            </a:lvl1pPr>
          </a:lstStyle>
          <a:p>
            <a:pPr lvl="0"/>
            <a:r>
              <a:rPr lang="de-DE"/>
              <a:t>Fußzeile für Quellen, Anmerkungen, etc.</a:t>
            </a:r>
          </a:p>
        </p:txBody>
      </p:sp>
      <p:sp>
        <p:nvSpPr>
          <p:cNvPr id="2" name="Title 1">
            <a:extLst>
              <a:ext uri="{FF2B5EF4-FFF2-40B4-BE49-F238E27FC236}">
                <a16:creationId xmlns:a16="http://schemas.microsoft.com/office/drawing/2014/main" id="{AD04B21B-E669-344C-B2C2-CB4135A710BD}"/>
              </a:ext>
            </a:extLst>
          </p:cNvPr>
          <p:cNvSpPr>
            <a:spLocks noGrp="1"/>
          </p:cNvSpPr>
          <p:nvPr>
            <p:ph type="title"/>
          </p:nvPr>
        </p:nvSpPr>
        <p:spPr/>
        <p:txBody>
          <a:bodyPr/>
          <a:lstStyle/>
          <a:p>
            <a:r>
              <a:rPr lang="de-DE"/>
              <a:t>Mastertitelformat bearbeiten</a:t>
            </a:r>
          </a:p>
        </p:txBody>
      </p:sp>
      <p:sp>
        <p:nvSpPr>
          <p:cNvPr id="9" name="Bildplatzhalter 38">
            <a:extLst>
              <a:ext uri="{FF2B5EF4-FFF2-40B4-BE49-F238E27FC236}">
                <a16:creationId xmlns:a16="http://schemas.microsoft.com/office/drawing/2014/main" id="{1CC9CB99-457B-1445-99D8-E108C4DB4572}"/>
              </a:ext>
            </a:extLst>
          </p:cNvPr>
          <p:cNvSpPr>
            <a:spLocks noGrp="1"/>
          </p:cNvSpPr>
          <p:nvPr>
            <p:ph type="pic" sz="quarter" idx="14" hasCustomPrompt="1"/>
          </p:nvPr>
        </p:nvSpPr>
        <p:spPr>
          <a:xfrm>
            <a:off x="7941120" y="1555645"/>
            <a:ext cx="1993846" cy="207000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a:solidFill>
                  <a:schemeClr val="tx2"/>
                </a:solidFill>
                <a:highlight>
                  <a:srgbClr val="FFFF00"/>
                </a:highlight>
                <a:latin typeface="+mn-lt"/>
              </a:defRPr>
            </a:lvl1pPr>
          </a:lstStyle>
          <a:p>
            <a:r>
              <a:rPr lang="de-DE"/>
              <a:t>Bild (Projekt- mitglied)</a:t>
            </a:r>
          </a:p>
          <a:p>
            <a:r>
              <a:rPr lang="de-DE"/>
              <a:t>Transparenz auf 50% stellen</a:t>
            </a:r>
          </a:p>
          <a:p>
            <a:endParaRPr lang="de-DE"/>
          </a:p>
        </p:txBody>
      </p:sp>
      <p:sp>
        <p:nvSpPr>
          <p:cNvPr id="10" name="Bildplatzhalter 38">
            <a:extLst>
              <a:ext uri="{FF2B5EF4-FFF2-40B4-BE49-F238E27FC236}">
                <a16:creationId xmlns:a16="http://schemas.microsoft.com/office/drawing/2014/main" id="{859873C6-E627-E048-B231-83834940485C}"/>
              </a:ext>
            </a:extLst>
          </p:cNvPr>
          <p:cNvSpPr>
            <a:spLocks noGrp="1" noChangeAspect="1"/>
          </p:cNvSpPr>
          <p:nvPr>
            <p:ph type="pic" sz="quarter" idx="15" hasCustomPrompt="1"/>
          </p:nvPr>
        </p:nvSpPr>
        <p:spPr>
          <a:xfrm>
            <a:off x="9751795" y="1555645"/>
            <a:ext cx="1993846" cy="207000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u="none">
                <a:solidFill>
                  <a:schemeClr val="tx2"/>
                </a:solidFill>
                <a:highlight>
                  <a:srgbClr val="FFFF00"/>
                </a:highlight>
                <a:latin typeface="+mn-lt"/>
              </a:defRPr>
            </a:lvl1pPr>
          </a:lstStyle>
          <a:p>
            <a:r>
              <a:rPr lang="de-DE"/>
              <a:t>Bild (Projekt-Controller)</a:t>
            </a:r>
          </a:p>
          <a:p>
            <a:r>
              <a:rPr lang="de-DE"/>
              <a:t>Transparenz auf 50% stellen</a:t>
            </a:r>
          </a:p>
        </p:txBody>
      </p:sp>
      <p:sp>
        <p:nvSpPr>
          <p:cNvPr id="16" name="Bildplatzhalter 38">
            <a:extLst>
              <a:ext uri="{FF2B5EF4-FFF2-40B4-BE49-F238E27FC236}">
                <a16:creationId xmlns:a16="http://schemas.microsoft.com/office/drawing/2014/main" id="{D9661C9B-BA9C-C649-879F-685853BAC352}"/>
              </a:ext>
            </a:extLst>
          </p:cNvPr>
          <p:cNvSpPr>
            <a:spLocks noGrp="1" noChangeAspect="1"/>
          </p:cNvSpPr>
          <p:nvPr>
            <p:ph type="pic" sz="quarter" idx="23" hasCustomPrompt="1"/>
          </p:nvPr>
        </p:nvSpPr>
        <p:spPr>
          <a:xfrm>
            <a:off x="6130445" y="1549315"/>
            <a:ext cx="1993938" cy="207000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a:solidFill>
                  <a:schemeClr val="tx2"/>
                </a:solidFill>
                <a:highlight>
                  <a:srgbClr val="FFFF00"/>
                </a:highlight>
                <a:latin typeface="+mn-lt"/>
              </a:defRPr>
            </a:lvl1pPr>
          </a:lstStyle>
          <a:p>
            <a:r>
              <a:rPr lang="de-DE"/>
              <a:t>Bild (Projekt- mitglied)</a:t>
            </a:r>
          </a:p>
          <a:p>
            <a:r>
              <a:rPr lang="de-DE"/>
              <a:t>Transparenz auf 50% stellen</a:t>
            </a:r>
          </a:p>
        </p:txBody>
      </p:sp>
      <p:sp>
        <p:nvSpPr>
          <p:cNvPr id="17" name="Textplatzhalter 48">
            <a:extLst>
              <a:ext uri="{FF2B5EF4-FFF2-40B4-BE49-F238E27FC236}">
                <a16:creationId xmlns:a16="http://schemas.microsoft.com/office/drawing/2014/main" id="{91C7380C-F63A-534C-A3CF-A831AEABB637}"/>
              </a:ext>
            </a:extLst>
          </p:cNvPr>
          <p:cNvSpPr>
            <a:spLocks noGrp="1"/>
          </p:cNvSpPr>
          <p:nvPr>
            <p:ph type="body" sz="quarter" idx="24" hasCustomPrompt="1"/>
          </p:nvPr>
        </p:nvSpPr>
        <p:spPr>
          <a:xfrm>
            <a:off x="801209" y="1539969"/>
            <a:ext cx="3306215" cy="253569"/>
          </a:xfrm>
        </p:spPr>
        <p:txBody>
          <a:bodyPr lIns="36000" rIns="36000">
            <a:noAutofit/>
          </a:bodyPr>
          <a:lstStyle>
            <a:lvl1pPr marL="0" indent="0">
              <a:buNone/>
              <a:defRPr sz="1600" b="1">
                <a:solidFill>
                  <a:schemeClr val="tx2"/>
                </a:solidFill>
                <a:latin typeface="+mn-lt"/>
                <a:cs typeface="Assistant" panose="00000500000000000000" pitchFamily="2" charset="-79"/>
              </a:defRPr>
            </a:lvl1pPr>
          </a:lstStyle>
          <a:p>
            <a:pPr lvl="0"/>
            <a:r>
              <a:rPr lang="de-DE"/>
              <a:t>Vorname Nachname</a:t>
            </a:r>
          </a:p>
        </p:txBody>
      </p:sp>
      <p:sp>
        <p:nvSpPr>
          <p:cNvPr id="19" name="Textplatzhalter 48">
            <a:extLst>
              <a:ext uri="{FF2B5EF4-FFF2-40B4-BE49-F238E27FC236}">
                <a16:creationId xmlns:a16="http://schemas.microsoft.com/office/drawing/2014/main" id="{96797449-327B-3147-AD73-AD0862223C31}"/>
              </a:ext>
            </a:extLst>
          </p:cNvPr>
          <p:cNvSpPr>
            <a:spLocks noGrp="1"/>
          </p:cNvSpPr>
          <p:nvPr>
            <p:ph type="body" sz="quarter" idx="25" hasCustomPrompt="1"/>
          </p:nvPr>
        </p:nvSpPr>
        <p:spPr>
          <a:xfrm>
            <a:off x="801209" y="2092901"/>
            <a:ext cx="3209964" cy="1411820"/>
          </a:xfrm>
        </p:spPr>
        <p:txBody>
          <a:bodyPr lIns="36000" rIns="36000">
            <a:noAutofit/>
          </a:bodyPr>
          <a:lstStyle>
            <a:lvl1pPr marL="0" indent="0">
              <a:lnSpc>
                <a:spcPct val="100000"/>
              </a:lnSpc>
              <a:spcBef>
                <a:spcPts val="0"/>
              </a:spcBef>
              <a:buNone/>
              <a:defRPr sz="1100" b="0">
                <a:solidFill>
                  <a:schemeClr val="tx1"/>
                </a:solidFill>
                <a:latin typeface="+mn-lt"/>
                <a:cs typeface="Assistant" panose="00000500000000000000" pitchFamily="2" charset="-79"/>
              </a:defRPr>
            </a:lvl1pPr>
          </a:lstStyle>
          <a:p>
            <a:pPr lvl="0"/>
            <a:r>
              <a:rPr lang="de-DE" err="1"/>
              <a:t>B.Sc</a:t>
            </a:r>
            <a:r>
              <a:rPr lang="de-DE"/>
              <a:t>. Aktueller Studiengang  </a:t>
            </a:r>
          </a:p>
          <a:p>
            <a:pPr lvl="0"/>
            <a:r>
              <a:rPr lang="de-DE"/>
              <a:t>Schwerpunkt/</a:t>
            </a:r>
            <a:r>
              <a:rPr lang="de-DE" err="1"/>
              <a:t>e</a:t>
            </a:r>
            <a:r>
              <a:rPr lang="de-DE"/>
              <a:t>: </a:t>
            </a:r>
            <a:r>
              <a:rPr lang="de-DE" err="1"/>
              <a:t>Empirical</a:t>
            </a:r>
            <a:r>
              <a:rPr lang="de-DE"/>
              <a:t> Economics</a:t>
            </a:r>
          </a:p>
          <a:p>
            <a:pPr lvl="0"/>
            <a:endParaRPr lang="de-DE"/>
          </a:p>
          <a:p>
            <a:pPr lvl="0"/>
            <a:r>
              <a:rPr lang="de-DE" err="1"/>
              <a:t>B.Sc</a:t>
            </a:r>
            <a:r>
              <a:rPr lang="de-DE"/>
              <a:t>. Zweiter Studiengang</a:t>
            </a:r>
          </a:p>
        </p:txBody>
      </p:sp>
      <p:sp>
        <p:nvSpPr>
          <p:cNvPr id="21" name="Rechteck 6">
            <a:extLst>
              <a:ext uri="{FF2B5EF4-FFF2-40B4-BE49-F238E27FC236}">
                <a16:creationId xmlns:a16="http://schemas.microsoft.com/office/drawing/2014/main" id="{552F1EB2-BF3A-7344-891C-72F23C05C9EC}"/>
              </a:ext>
            </a:extLst>
          </p:cNvPr>
          <p:cNvSpPr/>
          <p:nvPr userDrawn="1"/>
        </p:nvSpPr>
        <p:spPr>
          <a:xfrm>
            <a:off x="427894" y="3709022"/>
            <a:ext cx="11322507" cy="24631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Inhaltsplatzhalter 27">
            <a:extLst>
              <a:ext uri="{FF2B5EF4-FFF2-40B4-BE49-F238E27FC236}">
                <a16:creationId xmlns:a16="http://schemas.microsoft.com/office/drawing/2014/main" id="{886BA4A5-86AC-5B40-93A3-A1F12040AC37}"/>
              </a:ext>
            </a:extLst>
          </p:cNvPr>
          <p:cNvSpPr>
            <a:spLocks noGrp="1"/>
          </p:cNvSpPr>
          <p:nvPr userDrawn="1">
            <p:ph sz="quarter" idx="26" hasCustomPrompt="1"/>
          </p:nvPr>
        </p:nvSpPr>
        <p:spPr>
          <a:xfrm>
            <a:off x="608693" y="4183533"/>
            <a:ext cx="10896670" cy="1817217"/>
          </a:xfrm>
        </p:spPr>
        <p:txBody>
          <a:bodyPr numCol="3" spcCol="144000">
            <a:noAutofit/>
          </a:bodyPr>
          <a:lstStyle>
            <a:lvl1pPr marL="0" indent="0">
              <a:buNone/>
              <a:defRPr sz="1200" b="0">
                <a:latin typeface="+mn-lt"/>
                <a:cs typeface="Assistant" panose="00000500000000000000" pitchFamily="2" charset="-79"/>
              </a:defRPr>
            </a:lvl1pPr>
          </a:lstStyle>
          <a:p>
            <a:pPr lvl="0"/>
            <a:r>
              <a:rPr lang="de-DE"/>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sp>
        <p:nvSpPr>
          <p:cNvPr id="26" name="Inhaltsplatzhalter 27">
            <a:extLst>
              <a:ext uri="{FF2B5EF4-FFF2-40B4-BE49-F238E27FC236}">
                <a16:creationId xmlns:a16="http://schemas.microsoft.com/office/drawing/2014/main" id="{779EEDB4-0666-FD4C-A12B-D1872B50C7D2}"/>
              </a:ext>
            </a:extLst>
          </p:cNvPr>
          <p:cNvSpPr>
            <a:spLocks noGrp="1"/>
          </p:cNvSpPr>
          <p:nvPr userDrawn="1">
            <p:ph sz="quarter" idx="28" hasCustomPrompt="1"/>
          </p:nvPr>
        </p:nvSpPr>
        <p:spPr>
          <a:xfrm>
            <a:off x="608693" y="3806123"/>
            <a:ext cx="10896670" cy="280309"/>
          </a:xfrm>
        </p:spPr>
        <p:txBody>
          <a:bodyPr numCol="2" spcCol="144000">
            <a:noAutofit/>
          </a:bodyPr>
          <a:lstStyle>
            <a:lvl1pPr marL="0" indent="0">
              <a:buNone/>
              <a:defRPr sz="1400" b="1">
                <a:latin typeface="+mn-lt"/>
                <a:cs typeface="Assistant" panose="00000500000000000000" pitchFamily="2" charset="-79"/>
              </a:defRPr>
            </a:lvl1pPr>
          </a:lstStyle>
          <a:p>
            <a:pPr lvl="0"/>
            <a:r>
              <a:rPr lang="de-DE"/>
              <a:t>Praktische Erfahrung</a:t>
            </a:r>
          </a:p>
        </p:txBody>
      </p:sp>
      <p:sp>
        <p:nvSpPr>
          <p:cNvPr id="32" name="Textplatzhalter 48">
            <a:extLst>
              <a:ext uri="{FF2B5EF4-FFF2-40B4-BE49-F238E27FC236}">
                <a16:creationId xmlns:a16="http://schemas.microsoft.com/office/drawing/2014/main" id="{A87E0010-8A70-AE4E-AAE6-533ED0A6AC66}"/>
              </a:ext>
            </a:extLst>
          </p:cNvPr>
          <p:cNvSpPr>
            <a:spLocks noGrp="1"/>
          </p:cNvSpPr>
          <p:nvPr>
            <p:ph type="body" sz="quarter" idx="31" hasCustomPrompt="1"/>
          </p:nvPr>
        </p:nvSpPr>
        <p:spPr>
          <a:xfrm>
            <a:off x="801209" y="1810200"/>
            <a:ext cx="3306214" cy="187270"/>
          </a:xfrm>
        </p:spPr>
        <p:txBody>
          <a:bodyPr lIns="36000" tIns="0" rIns="36000" bIns="0">
            <a:normAutofit/>
          </a:bodyPr>
          <a:lstStyle>
            <a:lvl1pPr marL="0" indent="0">
              <a:lnSpc>
                <a:spcPct val="100000"/>
              </a:lnSpc>
              <a:spcBef>
                <a:spcPts val="0"/>
              </a:spcBef>
              <a:buNone/>
              <a:defRPr sz="1100" b="0" i="1">
                <a:solidFill>
                  <a:schemeClr val="tx1"/>
                </a:solidFill>
                <a:latin typeface="+mn-lt"/>
                <a:cs typeface="Assistant" panose="00000500000000000000" pitchFamily="2" charset="-79"/>
              </a:defRPr>
            </a:lvl1pPr>
          </a:lstStyle>
          <a:p>
            <a:pPr lvl="0"/>
            <a:r>
              <a:rPr lang="de-DE"/>
              <a:t>Projektleiter</a:t>
            </a:r>
          </a:p>
        </p:txBody>
      </p:sp>
      <p:sp>
        <p:nvSpPr>
          <p:cNvPr id="20" name="Bildplatzhalter 38">
            <a:extLst>
              <a:ext uri="{FF2B5EF4-FFF2-40B4-BE49-F238E27FC236}">
                <a16:creationId xmlns:a16="http://schemas.microsoft.com/office/drawing/2014/main" id="{0B651C05-09BA-6F4E-A876-46476E18A031}"/>
              </a:ext>
            </a:extLst>
          </p:cNvPr>
          <p:cNvSpPr>
            <a:spLocks noGrp="1" noChangeAspect="1"/>
          </p:cNvSpPr>
          <p:nvPr>
            <p:ph type="pic" sz="quarter" idx="13" hasCustomPrompt="1"/>
          </p:nvPr>
        </p:nvSpPr>
        <p:spPr>
          <a:xfrm>
            <a:off x="3911407" y="1379491"/>
            <a:ext cx="2215385" cy="223243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a:solidFill>
                  <a:schemeClr val="tx2"/>
                </a:solidFill>
                <a:highlight>
                  <a:srgbClr val="FFFF00"/>
                </a:highlight>
                <a:latin typeface="+mn-lt"/>
              </a:defRPr>
            </a:lvl1pPr>
          </a:lstStyle>
          <a:p>
            <a:r>
              <a:rPr lang="de-DE"/>
              <a:t>Bild (Projektleiter)</a:t>
            </a:r>
          </a:p>
          <a:p>
            <a:r>
              <a:rPr lang="de-DE"/>
              <a:t>Transparenz auf 0% stellen</a:t>
            </a:r>
          </a:p>
        </p:txBody>
      </p:sp>
    </p:spTree>
    <p:extLst>
      <p:ext uri="{BB962C8B-B14F-4D97-AF65-F5344CB8AC3E}">
        <p14:creationId xmlns:p14="http://schemas.microsoft.com/office/powerpoint/2010/main" val="142031449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eamvorstellung_2/4">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1952476719"/>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28" name="Freihandform: Form 26">
            <a:extLst>
              <a:ext uri="{FF2B5EF4-FFF2-40B4-BE49-F238E27FC236}">
                <a16:creationId xmlns:a16="http://schemas.microsoft.com/office/drawing/2014/main" id="{F9E3E8BF-582B-AB40-B1F0-F24D797F9971}"/>
              </a:ext>
            </a:extLst>
          </p:cNvPr>
          <p:cNvSpPr/>
          <p:nvPr userDrawn="1"/>
        </p:nvSpPr>
        <p:spPr>
          <a:xfrm>
            <a:off x="2347468" y="1382693"/>
            <a:ext cx="4809650" cy="2229228"/>
          </a:xfrm>
          <a:custGeom>
            <a:avLst/>
            <a:gdLst>
              <a:gd name="connsiteX0" fmla="*/ 4003925 w 4013865"/>
              <a:gd name="connsiteY0" fmla="*/ 0 h 1961937"/>
              <a:gd name="connsiteX1" fmla="*/ 4013865 w 4013865"/>
              <a:gd name="connsiteY1" fmla="*/ 0 h 1961937"/>
              <a:gd name="connsiteX2" fmla="*/ 4003925 w 4013865"/>
              <a:gd name="connsiteY2" fmla="*/ 133382 h 1961937"/>
              <a:gd name="connsiteX3" fmla="*/ 309444 w 4013865"/>
              <a:gd name="connsiteY3" fmla="*/ 0 h 1961937"/>
              <a:gd name="connsiteX4" fmla="*/ 3664101 w 4013865"/>
              <a:gd name="connsiteY4" fmla="*/ 0 h 1961937"/>
              <a:gd name="connsiteX5" fmla="*/ 3570036 w 4013865"/>
              <a:gd name="connsiteY5" fmla="*/ 1961937 h 1961937"/>
              <a:gd name="connsiteX6" fmla="*/ 0 w 4013865"/>
              <a:gd name="connsiteY6" fmla="*/ 1961937 h 19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3865" h="1961937">
                <a:moveTo>
                  <a:pt x="4003925" y="0"/>
                </a:moveTo>
                <a:lnTo>
                  <a:pt x="4013865" y="0"/>
                </a:lnTo>
                <a:lnTo>
                  <a:pt x="4003925" y="133382"/>
                </a:lnTo>
                <a:close/>
                <a:moveTo>
                  <a:pt x="309444" y="0"/>
                </a:moveTo>
                <a:lnTo>
                  <a:pt x="3664101" y="0"/>
                </a:lnTo>
                <a:lnTo>
                  <a:pt x="3570036" y="1961937"/>
                </a:lnTo>
                <a:lnTo>
                  <a:pt x="0" y="1961937"/>
                </a:lnTo>
                <a:close/>
              </a:path>
            </a:pathLst>
          </a:custGeom>
          <a:solidFill>
            <a:schemeClr val="bg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8" name="Content Placeholder 6">
            <a:extLst>
              <a:ext uri="{FF2B5EF4-FFF2-40B4-BE49-F238E27FC236}">
                <a16:creationId xmlns:a16="http://schemas.microsoft.com/office/drawing/2014/main" id="{98E014F5-2D40-CA4A-AFCD-566719CD0EBD}"/>
              </a:ext>
            </a:extLst>
          </p:cNvPr>
          <p:cNvSpPr>
            <a:spLocks noGrp="1"/>
          </p:cNvSpPr>
          <p:nvPr>
            <p:ph sz="quarter" idx="22" hasCustomPrompt="1"/>
          </p:nvPr>
        </p:nvSpPr>
        <p:spPr>
          <a:xfrm>
            <a:off x="443525" y="6238800"/>
            <a:ext cx="11307323" cy="284400"/>
          </a:xfrm>
          <a:prstGeom prst="rect">
            <a:avLst/>
          </a:prstGeom>
        </p:spPr>
        <p:txBody>
          <a:bodyPr lIns="0" rIns="0" anchor="b"/>
          <a:lstStyle>
            <a:lvl1pPr marL="0" indent="0">
              <a:buNone/>
              <a:defRPr sz="800">
                <a:solidFill>
                  <a:schemeClr val="tx1"/>
                </a:solidFill>
              </a:defRPr>
            </a:lvl1pPr>
          </a:lstStyle>
          <a:p>
            <a:pPr lvl="0"/>
            <a:r>
              <a:rPr lang="de-DE"/>
              <a:t>Fußzeile für Quellen, Anmerkungen, etc.</a:t>
            </a:r>
          </a:p>
        </p:txBody>
      </p:sp>
      <p:sp>
        <p:nvSpPr>
          <p:cNvPr id="2" name="Title 1">
            <a:extLst>
              <a:ext uri="{FF2B5EF4-FFF2-40B4-BE49-F238E27FC236}">
                <a16:creationId xmlns:a16="http://schemas.microsoft.com/office/drawing/2014/main" id="{AD04B21B-E669-344C-B2C2-CB4135A710BD}"/>
              </a:ext>
            </a:extLst>
          </p:cNvPr>
          <p:cNvSpPr>
            <a:spLocks noGrp="1"/>
          </p:cNvSpPr>
          <p:nvPr>
            <p:ph type="title"/>
          </p:nvPr>
        </p:nvSpPr>
        <p:spPr/>
        <p:txBody>
          <a:bodyPr/>
          <a:lstStyle/>
          <a:p>
            <a:r>
              <a:rPr lang="de-DE"/>
              <a:t>Mastertitelformat bearbeiten</a:t>
            </a:r>
          </a:p>
        </p:txBody>
      </p:sp>
      <p:sp>
        <p:nvSpPr>
          <p:cNvPr id="9" name="Bildplatzhalter 38">
            <a:extLst>
              <a:ext uri="{FF2B5EF4-FFF2-40B4-BE49-F238E27FC236}">
                <a16:creationId xmlns:a16="http://schemas.microsoft.com/office/drawing/2014/main" id="{1CC9CB99-457B-1445-99D8-E108C4DB4572}"/>
              </a:ext>
            </a:extLst>
          </p:cNvPr>
          <p:cNvSpPr>
            <a:spLocks noGrp="1"/>
          </p:cNvSpPr>
          <p:nvPr>
            <p:ph type="pic" sz="quarter" idx="14" hasCustomPrompt="1"/>
          </p:nvPr>
        </p:nvSpPr>
        <p:spPr>
          <a:xfrm>
            <a:off x="7941120" y="1555645"/>
            <a:ext cx="1993846" cy="207000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a:solidFill>
                  <a:schemeClr val="tx2"/>
                </a:solidFill>
                <a:highlight>
                  <a:srgbClr val="FFFF00"/>
                </a:highlight>
                <a:latin typeface="+mn-lt"/>
              </a:defRPr>
            </a:lvl1pPr>
          </a:lstStyle>
          <a:p>
            <a:r>
              <a:rPr lang="de-DE"/>
              <a:t>Bild (Projekt- </a:t>
            </a:r>
            <a:r>
              <a:rPr lang="de-DE" err="1"/>
              <a:t>mitglied</a:t>
            </a:r>
            <a:r>
              <a:rPr lang="de-DE"/>
              <a:t>)</a:t>
            </a:r>
          </a:p>
          <a:p>
            <a:r>
              <a:rPr lang="de-DE"/>
              <a:t>Transparenz auf 50% stellen</a:t>
            </a:r>
          </a:p>
          <a:p>
            <a:endParaRPr lang="de-DE"/>
          </a:p>
        </p:txBody>
      </p:sp>
      <p:sp>
        <p:nvSpPr>
          <p:cNvPr id="10" name="Bildplatzhalter 38">
            <a:extLst>
              <a:ext uri="{FF2B5EF4-FFF2-40B4-BE49-F238E27FC236}">
                <a16:creationId xmlns:a16="http://schemas.microsoft.com/office/drawing/2014/main" id="{859873C6-E627-E048-B231-83834940485C}"/>
              </a:ext>
            </a:extLst>
          </p:cNvPr>
          <p:cNvSpPr>
            <a:spLocks noGrp="1" noChangeAspect="1"/>
          </p:cNvSpPr>
          <p:nvPr>
            <p:ph type="pic" sz="quarter" idx="15" hasCustomPrompt="1"/>
          </p:nvPr>
        </p:nvSpPr>
        <p:spPr>
          <a:xfrm>
            <a:off x="9751795" y="1555645"/>
            <a:ext cx="1993846" cy="207000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u="none">
                <a:solidFill>
                  <a:schemeClr val="tx2"/>
                </a:solidFill>
                <a:highlight>
                  <a:srgbClr val="FFFF00"/>
                </a:highlight>
                <a:latin typeface="+mn-lt"/>
              </a:defRPr>
            </a:lvl1pPr>
          </a:lstStyle>
          <a:p>
            <a:r>
              <a:rPr lang="de-DE"/>
              <a:t>Bild (Projekt-Controller)</a:t>
            </a:r>
          </a:p>
          <a:p>
            <a:r>
              <a:rPr lang="de-DE"/>
              <a:t>Transparenz auf 50% stellen</a:t>
            </a:r>
          </a:p>
        </p:txBody>
      </p:sp>
      <p:sp>
        <p:nvSpPr>
          <p:cNvPr id="16" name="Bildplatzhalter 38">
            <a:extLst>
              <a:ext uri="{FF2B5EF4-FFF2-40B4-BE49-F238E27FC236}">
                <a16:creationId xmlns:a16="http://schemas.microsoft.com/office/drawing/2014/main" id="{D9661C9B-BA9C-C649-879F-685853BAC352}"/>
              </a:ext>
            </a:extLst>
          </p:cNvPr>
          <p:cNvSpPr>
            <a:spLocks noGrp="1" noChangeAspect="1"/>
          </p:cNvSpPr>
          <p:nvPr>
            <p:ph type="pic" sz="quarter" idx="23" hasCustomPrompt="1"/>
          </p:nvPr>
        </p:nvSpPr>
        <p:spPr>
          <a:xfrm>
            <a:off x="442432" y="1557661"/>
            <a:ext cx="1993938" cy="207000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a:solidFill>
                  <a:schemeClr val="tx2"/>
                </a:solidFill>
                <a:highlight>
                  <a:srgbClr val="FFFF00"/>
                </a:highlight>
                <a:latin typeface="+mn-lt"/>
              </a:defRPr>
            </a:lvl1pPr>
          </a:lstStyle>
          <a:p>
            <a:r>
              <a:rPr lang="de-DE"/>
              <a:t>Bild (Projekt-leiter)</a:t>
            </a:r>
          </a:p>
          <a:p>
            <a:r>
              <a:rPr lang="de-DE"/>
              <a:t>Transparenz auf 50% stellen</a:t>
            </a:r>
          </a:p>
        </p:txBody>
      </p:sp>
      <p:sp>
        <p:nvSpPr>
          <p:cNvPr id="17" name="Textplatzhalter 48">
            <a:extLst>
              <a:ext uri="{FF2B5EF4-FFF2-40B4-BE49-F238E27FC236}">
                <a16:creationId xmlns:a16="http://schemas.microsoft.com/office/drawing/2014/main" id="{91C7380C-F63A-534C-A3CF-A831AEABB637}"/>
              </a:ext>
            </a:extLst>
          </p:cNvPr>
          <p:cNvSpPr>
            <a:spLocks noGrp="1"/>
          </p:cNvSpPr>
          <p:nvPr>
            <p:ph type="body" sz="quarter" idx="24" hasCustomPrompt="1"/>
          </p:nvPr>
        </p:nvSpPr>
        <p:spPr>
          <a:xfrm>
            <a:off x="2851423" y="1539969"/>
            <a:ext cx="3306215" cy="253569"/>
          </a:xfrm>
        </p:spPr>
        <p:txBody>
          <a:bodyPr lIns="36000" rIns="36000">
            <a:noAutofit/>
          </a:bodyPr>
          <a:lstStyle>
            <a:lvl1pPr marL="0" indent="0">
              <a:buNone/>
              <a:defRPr sz="1600" b="1">
                <a:solidFill>
                  <a:schemeClr val="tx2"/>
                </a:solidFill>
                <a:latin typeface="+mn-lt"/>
                <a:cs typeface="Assistant" panose="00000500000000000000" pitchFamily="2" charset="-79"/>
              </a:defRPr>
            </a:lvl1pPr>
          </a:lstStyle>
          <a:p>
            <a:pPr lvl="0"/>
            <a:r>
              <a:rPr lang="de-DE"/>
              <a:t>Vorname Nachname</a:t>
            </a:r>
          </a:p>
        </p:txBody>
      </p:sp>
      <p:sp>
        <p:nvSpPr>
          <p:cNvPr id="19" name="Textplatzhalter 48">
            <a:extLst>
              <a:ext uri="{FF2B5EF4-FFF2-40B4-BE49-F238E27FC236}">
                <a16:creationId xmlns:a16="http://schemas.microsoft.com/office/drawing/2014/main" id="{96797449-327B-3147-AD73-AD0862223C31}"/>
              </a:ext>
            </a:extLst>
          </p:cNvPr>
          <p:cNvSpPr>
            <a:spLocks noGrp="1"/>
          </p:cNvSpPr>
          <p:nvPr>
            <p:ph type="body" sz="quarter" idx="25" hasCustomPrompt="1"/>
          </p:nvPr>
        </p:nvSpPr>
        <p:spPr>
          <a:xfrm>
            <a:off x="2851423" y="2092901"/>
            <a:ext cx="3209964" cy="1411820"/>
          </a:xfrm>
        </p:spPr>
        <p:txBody>
          <a:bodyPr lIns="36000" rIns="36000">
            <a:noAutofit/>
          </a:bodyPr>
          <a:lstStyle>
            <a:lvl1pPr marL="0" indent="0">
              <a:lnSpc>
                <a:spcPct val="100000"/>
              </a:lnSpc>
              <a:spcBef>
                <a:spcPts val="0"/>
              </a:spcBef>
              <a:buNone/>
              <a:defRPr sz="1100" b="0">
                <a:solidFill>
                  <a:schemeClr val="tx1"/>
                </a:solidFill>
                <a:latin typeface="+mn-lt"/>
                <a:cs typeface="Assistant" panose="00000500000000000000" pitchFamily="2" charset="-79"/>
              </a:defRPr>
            </a:lvl1pPr>
          </a:lstStyle>
          <a:p>
            <a:pPr lvl="0"/>
            <a:r>
              <a:rPr lang="de-DE" err="1"/>
              <a:t>B.Sc</a:t>
            </a:r>
            <a:r>
              <a:rPr lang="de-DE"/>
              <a:t>. Aktueller Studiengang  </a:t>
            </a:r>
          </a:p>
          <a:p>
            <a:pPr lvl="0"/>
            <a:r>
              <a:rPr lang="de-DE"/>
              <a:t>Schwerpunkt/</a:t>
            </a:r>
            <a:r>
              <a:rPr lang="de-DE" err="1"/>
              <a:t>e</a:t>
            </a:r>
            <a:r>
              <a:rPr lang="de-DE"/>
              <a:t>: </a:t>
            </a:r>
            <a:r>
              <a:rPr lang="de-DE" err="1"/>
              <a:t>Empirical</a:t>
            </a:r>
            <a:r>
              <a:rPr lang="de-DE"/>
              <a:t> Economics</a:t>
            </a:r>
          </a:p>
          <a:p>
            <a:pPr lvl="0"/>
            <a:endParaRPr lang="de-DE"/>
          </a:p>
          <a:p>
            <a:pPr lvl="0"/>
            <a:r>
              <a:rPr lang="de-DE" err="1"/>
              <a:t>B.Sc</a:t>
            </a:r>
            <a:r>
              <a:rPr lang="de-DE"/>
              <a:t>. Zweiter Studiengang</a:t>
            </a:r>
          </a:p>
        </p:txBody>
      </p:sp>
      <p:sp>
        <p:nvSpPr>
          <p:cNvPr id="20" name="Bildplatzhalter 38">
            <a:extLst>
              <a:ext uri="{FF2B5EF4-FFF2-40B4-BE49-F238E27FC236}">
                <a16:creationId xmlns:a16="http://schemas.microsoft.com/office/drawing/2014/main" id="{0B651C05-09BA-6F4E-A876-46476E18A031}"/>
              </a:ext>
            </a:extLst>
          </p:cNvPr>
          <p:cNvSpPr>
            <a:spLocks noGrp="1" noChangeAspect="1"/>
          </p:cNvSpPr>
          <p:nvPr>
            <p:ph type="pic" sz="quarter" idx="13" hasCustomPrompt="1"/>
          </p:nvPr>
        </p:nvSpPr>
        <p:spPr>
          <a:xfrm>
            <a:off x="5961621" y="1379491"/>
            <a:ext cx="2215385" cy="223243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a:solidFill>
                  <a:schemeClr val="tx2"/>
                </a:solidFill>
                <a:highlight>
                  <a:srgbClr val="FFFF00"/>
                </a:highlight>
                <a:latin typeface="+mn-lt"/>
              </a:defRPr>
            </a:lvl1pPr>
          </a:lstStyle>
          <a:p>
            <a:r>
              <a:rPr lang="de-DE"/>
              <a:t>Bild (Projekt- </a:t>
            </a:r>
            <a:r>
              <a:rPr lang="de-DE" err="1"/>
              <a:t>mitglied</a:t>
            </a:r>
            <a:r>
              <a:rPr lang="de-DE"/>
              <a:t>)</a:t>
            </a:r>
          </a:p>
          <a:p>
            <a:r>
              <a:rPr lang="de-DE"/>
              <a:t>Transparenz auf 0% stellen</a:t>
            </a:r>
          </a:p>
        </p:txBody>
      </p:sp>
      <p:sp>
        <p:nvSpPr>
          <p:cNvPr id="21" name="Rechteck 6">
            <a:extLst>
              <a:ext uri="{FF2B5EF4-FFF2-40B4-BE49-F238E27FC236}">
                <a16:creationId xmlns:a16="http://schemas.microsoft.com/office/drawing/2014/main" id="{552F1EB2-BF3A-7344-891C-72F23C05C9EC}"/>
              </a:ext>
            </a:extLst>
          </p:cNvPr>
          <p:cNvSpPr/>
          <p:nvPr userDrawn="1"/>
        </p:nvSpPr>
        <p:spPr>
          <a:xfrm>
            <a:off x="427894" y="3709022"/>
            <a:ext cx="11322507" cy="24631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Inhaltsplatzhalter 27">
            <a:extLst>
              <a:ext uri="{FF2B5EF4-FFF2-40B4-BE49-F238E27FC236}">
                <a16:creationId xmlns:a16="http://schemas.microsoft.com/office/drawing/2014/main" id="{886BA4A5-86AC-5B40-93A3-A1F12040AC37}"/>
              </a:ext>
            </a:extLst>
          </p:cNvPr>
          <p:cNvSpPr>
            <a:spLocks noGrp="1"/>
          </p:cNvSpPr>
          <p:nvPr userDrawn="1">
            <p:ph sz="quarter" idx="26" hasCustomPrompt="1"/>
          </p:nvPr>
        </p:nvSpPr>
        <p:spPr>
          <a:xfrm>
            <a:off x="608693" y="4183533"/>
            <a:ext cx="10896670" cy="1817217"/>
          </a:xfrm>
        </p:spPr>
        <p:txBody>
          <a:bodyPr numCol="3" spcCol="144000">
            <a:noAutofit/>
          </a:bodyPr>
          <a:lstStyle>
            <a:lvl1pPr marL="0" indent="0">
              <a:buNone/>
              <a:defRPr sz="1200" b="0">
                <a:latin typeface="+mn-lt"/>
                <a:cs typeface="Assistant" panose="00000500000000000000" pitchFamily="2" charset="-79"/>
              </a:defRPr>
            </a:lvl1pPr>
          </a:lstStyle>
          <a:p>
            <a:pPr lvl="0"/>
            <a:r>
              <a:rPr lang="de-DE"/>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sp>
        <p:nvSpPr>
          <p:cNvPr id="26" name="Inhaltsplatzhalter 27">
            <a:extLst>
              <a:ext uri="{FF2B5EF4-FFF2-40B4-BE49-F238E27FC236}">
                <a16:creationId xmlns:a16="http://schemas.microsoft.com/office/drawing/2014/main" id="{779EEDB4-0666-FD4C-A12B-D1872B50C7D2}"/>
              </a:ext>
            </a:extLst>
          </p:cNvPr>
          <p:cNvSpPr>
            <a:spLocks noGrp="1"/>
          </p:cNvSpPr>
          <p:nvPr userDrawn="1">
            <p:ph sz="quarter" idx="28" hasCustomPrompt="1"/>
          </p:nvPr>
        </p:nvSpPr>
        <p:spPr>
          <a:xfrm>
            <a:off x="608693" y="3806123"/>
            <a:ext cx="10896670" cy="280309"/>
          </a:xfrm>
        </p:spPr>
        <p:txBody>
          <a:bodyPr numCol="2" spcCol="144000">
            <a:noAutofit/>
          </a:bodyPr>
          <a:lstStyle>
            <a:lvl1pPr marL="0" indent="0">
              <a:buNone/>
              <a:defRPr sz="1400" b="1">
                <a:latin typeface="+mn-lt"/>
                <a:cs typeface="Assistant" panose="00000500000000000000" pitchFamily="2" charset="-79"/>
              </a:defRPr>
            </a:lvl1pPr>
          </a:lstStyle>
          <a:p>
            <a:pPr lvl="0"/>
            <a:r>
              <a:rPr lang="de-DE"/>
              <a:t>Praktische Erfahrung</a:t>
            </a:r>
          </a:p>
        </p:txBody>
      </p:sp>
      <p:sp>
        <p:nvSpPr>
          <p:cNvPr id="27" name="Parallelogramm 21">
            <a:extLst>
              <a:ext uri="{FF2B5EF4-FFF2-40B4-BE49-F238E27FC236}">
                <a16:creationId xmlns:a16="http://schemas.microsoft.com/office/drawing/2014/main" id="{3C02F054-1229-6D43-976B-E0072B04715F}"/>
              </a:ext>
            </a:extLst>
          </p:cNvPr>
          <p:cNvSpPr>
            <a:spLocks noChangeAspect="1"/>
          </p:cNvSpPr>
          <p:nvPr userDrawn="1"/>
        </p:nvSpPr>
        <p:spPr>
          <a:xfrm>
            <a:off x="2337047" y="1375645"/>
            <a:ext cx="414428" cy="2229228"/>
          </a:xfrm>
          <a:prstGeom prst="parallelogram">
            <a:avLst>
              <a:gd name="adj" fmla="val 8680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32" name="Textplatzhalter 48">
            <a:extLst>
              <a:ext uri="{FF2B5EF4-FFF2-40B4-BE49-F238E27FC236}">
                <a16:creationId xmlns:a16="http://schemas.microsoft.com/office/drawing/2014/main" id="{A87E0010-8A70-AE4E-AAE6-533ED0A6AC66}"/>
              </a:ext>
            </a:extLst>
          </p:cNvPr>
          <p:cNvSpPr>
            <a:spLocks noGrp="1"/>
          </p:cNvSpPr>
          <p:nvPr userDrawn="1">
            <p:ph type="body" sz="quarter" idx="31" hasCustomPrompt="1"/>
          </p:nvPr>
        </p:nvSpPr>
        <p:spPr>
          <a:xfrm>
            <a:off x="2851423" y="1810200"/>
            <a:ext cx="3306214" cy="187270"/>
          </a:xfrm>
        </p:spPr>
        <p:txBody>
          <a:bodyPr lIns="36000" tIns="0" rIns="36000" bIns="0">
            <a:normAutofit/>
          </a:bodyPr>
          <a:lstStyle>
            <a:lvl1pPr marL="0" indent="0">
              <a:lnSpc>
                <a:spcPct val="100000"/>
              </a:lnSpc>
              <a:spcBef>
                <a:spcPts val="0"/>
              </a:spcBef>
              <a:buNone/>
              <a:defRPr sz="1100" b="0" i="1">
                <a:solidFill>
                  <a:schemeClr val="tx1"/>
                </a:solidFill>
                <a:latin typeface="+mn-lt"/>
                <a:cs typeface="Assistant" panose="00000500000000000000" pitchFamily="2" charset="-79"/>
              </a:defRPr>
            </a:lvl1pPr>
          </a:lstStyle>
          <a:p>
            <a:pPr lvl="0"/>
            <a:r>
              <a:rPr lang="de-DE"/>
              <a:t>Projektmitglied</a:t>
            </a:r>
          </a:p>
        </p:txBody>
      </p:sp>
    </p:spTree>
    <p:extLst>
      <p:ext uri="{BB962C8B-B14F-4D97-AF65-F5344CB8AC3E}">
        <p14:creationId xmlns:p14="http://schemas.microsoft.com/office/powerpoint/2010/main" val="324822582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eamvorstellung_3/4">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1"/>
            </p:custDataLst>
            <p:extLst>
              <p:ext uri="{D42A27DB-BD31-4B8C-83A1-F6EECF244321}">
                <p14:modId xmlns:p14="http://schemas.microsoft.com/office/powerpoint/2010/main" val="529157235"/>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35" imgH="448" progId="TCLayout.ActiveDocument.1">
                  <p:embed/>
                </p:oleObj>
              </mc:Choice>
              <mc:Fallback>
                <p:oleObj name="think-cell Slide" r:id="rId4" imgW="435" imgH="448" progId="TCLayout.ActiveDocument.1">
                  <p:embed/>
                  <p:pic>
                    <p:nvPicPr>
                      <p:cNvPr id="13" name="Objekt 12"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5EC556E-A1B3-0A42-B876-66928F5D9A68}"/>
              </a:ext>
            </a:extLst>
          </p:cNvPr>
          <p:cNvSpPr/>
          <p:nvPr userDrawn="1">
            <p:custDataLst>
              <p:tags r:id="rId2"/>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de-DE" sz="800" b="0" i="0" baseline="0">
              <a:latin typeface="Verdana" panose="020B0604030504040204" pitchFamily="34" charset="0"/>
              <a:ea typeface="+mn-ea"/>
              <a:sym typeface="Verdana" panose="020B0604030504040204" pitchFamily="34" charset="0"/>
            </a:endParaRPr>
          </a:p>
        </p:txBody>
      </p:sp>
      <p:sp>
        <p:nvSpPr>
          <p:cNvPr id="28" name="Freihandform: Form 26">
            <a:extLst>
              <a:ext uri="{FF2B5EF4-FFF2-40B4-BE49-F238E27FC236}">
                <a16:creationId xmlns:a16="http://schemas.microsoft.com/office/drawing/2014/main" id="{F9E3E8BF-582B-AB40-B1F0-F24D797F9971}"/>
              </a:ext>
            </a:extLst>
          </p:cNvPr>
          <p:cNvSpPr/>
          <p:nvPr userDrawn="1"/>
        </p:nvSpPr>
        <p:spPr>
          <a:xfrm>
            <a:off x="4146248" y="1382693"/>
            <a:ext cx="4809650" cy="2229228"/>
          </a:xfrm>
          <a:custGeom>
            <a:avLst/>
            <a:gdLst>
              <a:gd name="connsiteX0" fmla="*/ 4003925 w 4013865"/>
              <a:gd name="connsiteY0" fmla="*/ 0 h 1961937"/>
              <a:gd name="connsiteX1" fmla="*/ 4013865 w 4013865"/>
              <a:gd name="connsiteY1" fmla="*/ 0 h 1961937"/>
              <a:gd name="connsiteX2" fmla="*/ 4003925 w 4013865"/>
              <a:gd name="connsiteY2" fmla="*/ 133382 h 1961937"/>
              <a:gd name="connsiteX3" fmla="*/ 309444 w 4013865"/>
              <a:gd name="connsiteY3" fmla="*/ 0 h 1961937"/>
              <a:gd name="connsiteX4" fmla="*/ 3664101 w 4013865"/>
              <a:gd name="connsiteY4" fmla="*/ 0 h 1961937"/>
              <a:gd name="connsiteX5" fmla="*/ 3570036 w 4013865"/>
              <a:gd name="connsiteY5" fmla="*/ 1961937 h 1961937"/>
              <a:gd name="connsiteX6" fmla="*/ 0 w 4013865"/>
              <a:gd name="connsiteY6" fmla="*/ 1961937 h 196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3865" h="1961937">
                <a:moveTo>
                  <a:pt x="4003925" y="0"/>
                </a:moveTo>
                <a:lnTo>
                  <a:pt x="4013865" y="0"/>
                </a:lnTo>
                <a:lnTo>
                  <a:pt x="4003925" y="133382"/>
                </a:lnTo>
                <a:close/>
                <a:moveTo>
                  <a:pt x="309444" y="0"/>
                </a:moveTo>
                <a:lnTo>
                  <a:pt x="3664101" y="0"/>
                </a:lnTo>
                <a:lnTo>
                  <a:pt x="3570036" y="1961937"/>
                </a:lnTo>
                <a:lnTo>
                  <a:pt x="0" y="1961937"/>
                </a:lnTo>
                <a:close/>
              </a:path>
            </a:pathLst>
          </a:custGeom>
          <a:solidFill>
            <a:schemeClr val="bg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7" name="Textplatzhalter 48">
            <a:extLst>
              <a:ext uri="{FF2B5EF4-FFF2-40B4-BE49-F238E27FC236}">
                <a16:creationId xmlns:a16="http://schemas.microsoft.com/office/drawing/2014/main" id="{91C7380C-F63A-534C-A3CF-A831AEABB637}"/>
              </a:ext>
            </a:extLst>
          </p:cNvPr>
          <p:cNvSpPr>
            <a:spLocks noGrp="1"/>
          </p:cNvSpPr>
          <p:nvPr>
            <p:ph type="body" sz="quarter" idx="24" hasCustomPrompt="1"/>
          </p:nvPr>
        </p:nvSpPr>
        <p:spPr>
          <a:xfrm>
            <a:off x="4650203" y="1539969"/>
            <a:ext cx="3306215" cy="253569"/>
          </a:xfrm>
        </p:spPr>
        <p:txBody>
          <a:bodyPr lIns="36000" rIns="36000">
            <a:noAutofit/>
          </a:bodyPr>
          <a:lstStyle>
            <a:lvl1pPr marL="0" indent="0">
              <a:buNone/>
              <a:defRPr sz="1600" b="1">
                <a:solidFill>
                  <a:schemeClr val="tx2"/>
                </a:solidFill>
                <a:latin typeface="+mn-lt"/>
                <a:cs typeface="Assistant" panose="00000500000000000000" pitchFamily="2" charset="-79"/>
              </a:defRPr>
            </a:lvl1pPr>
          </a:lstStyle>
          <a:p>
            <a:pPr lvl="0"/>
            <a:r>
              <a:rPr lang="de-DE"/>
              <a:t>Vorname Nachname</a:t>
            </a:r>
          </a:p>
        </p:txBody>
      </p:sp>
      <p:sp>
        <p:nvSpPr>
          <p:cNvPr id="19" name="Textplatzhalter 48">
            <a:extLst>
              <a:ext uri="{FF2B5EF4-FFF2-40B4-BE49-F238E27FC236}">
                <a16:creationId xmlns:a16="http://schemas.microsoft.com/office/drawing/2014/main" id="{96797449-327B-3147-AD73-AD0862223C31}"/>
              </a:ext>
            </a:extLst>
          </p:cNvPr>
          <p:cNvSpPr>
            <a:spLocks noGrp="1"/>
          </p:cNvSpPr>
          <p:nvPr>
            <p:ph type="body" sz="quarter" idx="25" hasCustomPrompt="1"/>
          </p:nvPr>
        </p:nvSpPr>
        <p:spPr>
          <a:xfrm>
            <a:off x="4650203" y="2092901"/>
            <a:ext cx="3209964" cy="1411820"/>
          </a:xfrm>
        </p:spPr>
        <p:txBody>
          <a:bodyPr lIns="36000" rIns="36000">
            <a:noAutofit/>
          </a:bodyPr>
          <a:lstStyle>
            <a:lvl1pPr marL="0" indent="0">
              <a:lnSpc>
                <a:spcPct val="100000"/>
              </a:lnSpc>
              <a:spcBef>
                <a:spcPts val="0"/>
              </a:spcBef>
              <a:buNone/>
              <a:defRPr sz="1100" b="0">
                <a:solidFill>
                  <a:schemeClr val="tx1"/>
                </a:solidFill>
                <a:latin typeface="+mn-lt"/>
                <a:cs typeface="Assistant" panose="00000500000000000000" pitchFamily="2" charset="-79"/>
              </a:defRPr>
            </a:lvl1pPr>
          </a:lstStyle>
          <a:p>
            <a:pPr lvl="0"/>
            <a:r>
              <a:rPr lang="de-DE" err="1"/>
              <a:t>B.Sc</a:t>
            </a:r>
            <a:r>
              <a:rPr lang="de-DE"/>
              <a:t>. Aktueller Studiengang  </a:t>
            </a:r>
          </a:p>
          <a:p>
            <a:pPr lvl="0"/>
            <a:r>
              <a:rPr lang="de-DE"/>
              <a:t>Schwerpunkt/</a:t>
            </a:r>
            <a:r>
              <a:rPr lang="de-DE" err="1"/>
              <a:t>e</a:t>
            </a:r>
            <a:r>
              <a:rPr lang="de-DE"/>
              <a:t>: </a:t>
            </a:r>
            <a:r>
              <a:rPr lang="de-DE" err="1"/>
              <a:t>Empirical</a:t>
            </a:r>
            <a:r>
              <a:rPr lang="de-DE"/>
              <a:t> Economics</a:t>
            </a:r>
          </a:p>
          <a:p>
            <a:pPr lvl="0"/>
            <a:endParaRPr lang="de-DE"/>
          </a:p>
          <a:p>
            <a:pPr lvl="0"/>
            <a:r>
              <a:rPr lang="de-DE" err="1"/>
              <a:t>B.Sc</a:t>
            </a:r>
            <a:r>
              <a:rPr lang="de-DE"/>
              <a:t>. Zweiter Studiengang</a:t>
            </a:r>
          </a:p>
        </p:txBody>
      </p:sp>
      <p:sp>
        <p:nvSpPr>
          <p:cNvPr id="20" name="Bildplatzhalter 38">
            <a:extLst>
              <a:ext uri="{FF2B5EF4-FFF2-40B4-BE49-F238E27FC236}">
                <a16:creationId xmlns:a16="http://schemas.microsoft.com/office/drawing/2014/main" id="{0B651C05-09BA-6F4E-A876-46476E18A031}"/>
              </a:ext>
            </a:extLst>
          </p:cNvPr>
          <p:cNvSpPr>
            <a:spLocks noGrp="1" noChangeAspect="1"/>
          </p:cNvSpPr>
          <p:nvPr>
            <p:ph type="pic" sz="quarter" idx="13" hasCustomPrompt="1"/>
          </p:nvPr>
        </p:nvSpPr>
        <p:spPr>
          <a:xfrm>
            <a:off x="7760401" y="1379491"/>
            <a:ext cx="2215385" cy="223243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a:solidFill>
                  <a:schemeClr val="tx2"/>
                </a:solidFill>
                <a:highlight>
                  <a:srgbClr val="FFFF00"/>
                </a:highlight>
                <a:latin typeface="+mn-lt"/>
              </a:defRPr>
            </a:lvl1pPr>
          </a:lstStyle>
          <a:p>
            <a:r>
              <a:rPr lang="de-DE"/>
              <a:t>Bild (Projekt- mitglied)</a:t>
            </a:r>
          </a:p>
          <a:p>
            <a:r>
              <a:rPr lang="de-DE"/>
              <a:t>Transparenz auf 0% stellen</a:t>
            </a:r>
          </a:p>
        </p:txBody>
      </p:sp>
      <p:sp>
        <p:nvSpPr>
          <p:cNvPr id="27" name="Parallelogramm 21">
            <a:extLst>
              <a:ext uri="{FF2B5EF4-FFF2-40B4-BE49-F238E27FC236}">
                <a16:creationId xmlns:a16="http://schemas.microsoft.com/office/drawing/2014/main" id="{3C02F054-1229-6D43-976B-E0072B04715F}"/>
              </a:ext>
            </a:extLst>
          </p:cNvPr>
          <p:cNvSpPr>
            <a:spLocks noChangeAspect="1"/>
          </p:cNvSpPr>
          <p:nvPr userDrawn="1"/>
        </p:nvSpPr>
        <p:spPr>
          <a:xfrm>
            <a:off x="4135827" y="1375645"/>
            <a:ext cx="414428" cy="2229228"/>
          </a:xfrm>
          <a:prstGeom prst="parallelogram">
            <a:avLst>
              <a:gd name="adj" fmla="val 8680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32" name="Textplatzhalter 48">
            <a:extLst>
              <a:ext uri="{FF2B5EF4-FFF2-40B4-BE49-F238E27FC236}">
                <a16:creationId xmlns:a16="http://schemas.microsoft.com/office/drawing/2014/main" id="{A87E0010-8A70-AE4E-AAE6-533ED0A6AC66}"/>
              </a:ext>
            </a:extLst>
          </p:cNvPr>
          <p:cNvSpPr>
            <a:spLocks noGrp="1"/>
          </p:cNvSpPr>
          <p:nvPr userDrawn="1">
            <p:ph type="body" sz="quarter" idx="31" hasCustomPrompt="1"/>
          </p:nvPr>
        </p:nvSpPr>
        <p:spPr>
          <a:xfrm>
            <a:off x="4650203" y="1810200"/>
            <a:ext cx="3306214" cy="187270"/>
          </a:xfrm>
        </p:spPr>
        <p:txBody>
          <a:bodyPr lIns="36000" tIns="0" rIns="36000" bIns="0">
            <a:normAutofit/>
          </a:bodyPr>
          <a:lstStyle>
            <a:lvl1pPr marL="0" indent="0">
              <a:lnSpc>
                <a:spcPct val="100000"/>
              </a:lnSpc>
              <a:spcBef>
                <a:spcPts val="0"/>
              </a:spcBef>
              <a:buNone/>
              <a:defRPr sz="1100" b="0" i="1">
                <a:solidFill>
                  <a:schemeClr val="tx1"/>
                </a:solidFill>
                <a:latin typeface="+mn-lt"/>
                <a:cs typeface="Assistant" panose="00000500000000000000" pitchFamily="2" charset="-79"/>
              </a:defRPr>
            </a:lvl1pPr>
          </a:lstStyle>
          <a:p>
            <a:pPr lvl="0"/>
            <a:r>
              <a:rPr lang="de-DE"/>
              <a:t>Projektmitglied</a:t>
            </a:r>
          </a:p>
        </p:txBody>
      </p:sp>
      <p:sp>
        <p:nvSpPr>
          <p:cNvPr id="22" name="Textplatzhalter 18">
            <a:extLst>
              <a:ext uri="{FF2B5EF4-FFF2-40B4-BE49-F238E27FC236}">
                <a16:creationId xmlns:a16="http://schemas.microsoft.com/office/drawing/2014/main" id="{3AB0EA26-F09D-E145-B826-CF5F600C3051}"/>
              </a:ext>
            </a:extLst>
          </p:cNvPr>
          <p:cNvSpPr>
            <a:spLocks noGrp="1"/>
          </p:cNvSpPr>
          <p:nvPr>
            <p:ph type="body" sz="quarter" idx="21" hasCustomPrompt="1"/>
          </p:nvPr>
        </p:nvSpPr>
        <p:spPr>
          <a:xfrm>
            <a:off x="443077" y="832378"/>
            <a:ext cx="11307323" cy="288000"/>
          </a:xfrm>
          <a:prstGeom prst="rect">
            <a:avLst/>
          </a:prstGeom>
        </p:spPr>
        <p:txBody>
          <a:bodyPr lIns="0" rIns="0" anchor="t">
            <a:noAutofit/>
          </a:bodyPr>
          <a:lstStyle>
            <a:lvl1pPr marL="0" indent="0">
              <a:buNone/>
              <a:defRPr sz="1200" b="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401">
                <a:latin typeface="Verdana" panose="020B0604030504040204" pitchFamily="34" charset="0"/>
                <a:ea typeface="Verdana" panose="020B0604030504040204" pitchFamily="34" charset="0"/>
                <a:cs typeface="Verdana" panose="020B0604030504040204" pitchFamily="34" charset="0"/>
              </a:defRPr>
            </a:lvl2pPr>
            <a:lvl3pPr>
              <a:defRPr sz="1401">
                <a:latin typeface="Verdana" panose="020B0604030504040204" pitchFamily="34" charset="0"/>
                <a:ea typeface="Verdana" panose="020B0604030504040204" pitchFamily="34" charset="0"/>
                <a:cs typeface="Verdana" panose="020B0604030504040204" pitchFamily="34" charset="0"/>
              </a:defRPr>
            </a:lvl3pPr>
            <a:lvl4pPr>
              <a:defRPr sz="1401">
                <a:latin typeface="Verdana" panose="020B0604030504040204" pitchFamily="34" charset="0"/>
                <a:ea typeface="Verdana" panose="020B0604030504040204" pitchFamily="34" charset="0"/>
                <a:cs typeface="Verdana" panose="020B0604030504040204" pitchFamily="34" charset="0"/>
              </a:defRPr>
            </a:lvl4pPr>
            <a:lvl5pPr>
              <a:defRPr sz="1401">
                <a:latin typeface="Verdana" panose="020B0604030504040204" pitchFamily="34" charset="0"/>
                <a:ea typeface="Verdana" panose="020B0604030504040204" pitchFamily="34" charset="0"/>
                <a:cs typeface="Verdana" panose="020B0604030504040204" pitchFamily="34" charset="0"/>
              </a:defRPr>
            </a:lvl5pPr>
          </a:lstStyle>
          <a:p>
            <a:pPr lvl="0"/>
            <a:r>
              <a:rPr lang="en-US"/>
              <a:t>Subtitle, One Line (Font Size14)</a:t>
            </a:r>
          </a:p>
        </p:txBody>
      </p:sp>
      <p:sp>
        <p:nvSpPr>
          <p:cNvPr id="8" name="Content Placeholder 6">
            <a:extLst>
              <a:ext uri="{FF2B5EF4-FFF2-40B4-BE49-F238E27FC236}">
                <a16:creationId xmlns:a16="http://schemas.microsoft.com/office/drawing/2014/main" id="{98E014F5-2D40-CA4A-AFCD-566719CD0EBD}"/>
              </a:ext>
            </a:extLst>
          </p:cNvPr>
          <p:cNvSpPr>
            <a:spLocks noGrp="1"/>
          </p:cNvSpPr>
          <p:nvPr>
            <p:ph sz="quarter" idx="22" hasCustomPrompt="1"/>
          </p:nvPr>
        </p:nvSpPr>
        <p:spPr>
          <a:xfrm>
            <a:off x="443525" y="6238800"/>
            <a:ext cx="11307323" cy="284400"/>
          </a:xfrm>
          <a:prstGeom prst="rect">
            <a:avLst/>
          </a:prstGeom>
        </p:spPr>
        <p:txBody>
          <a:bodyPr lIns="0" rIns="0" anchor="b"/>
          <a:lstStyle>
            <a:lvl1pPr marL="0" indent="0">
              <a:buNone/>
              <a:defRPr sz="800">
                <a:solidFill>
                  <a:schemeClr val="tx1"/>
                </a:solidFill>
              </a:defRPr>
            </a:lvl1pPr>
          </a:lstStyle>
          <a:p>
            <a:pPr lvl="0"/>
            <a:r>
              <a:rPr lang="de-DE"/>
              <a:t>Fußzeile für Quellen, Anmerkungen, etc.</a:t>
            </a:r>
          </a:p>
        </p:txBody>
      </p:sp>
      <p:sp>
        <p:nvSpPr>
          <p:cNvPr id="2" name="Title 1">
            <a:extLst>
              <a:ext uri="{FF2B5EF4-FFF2-40B4-BE49-F238E27FC236}">
                <a16:creationId xmlns:a16="http://schemas.microsoft.com/office/drawing/2014/main" id="{AD04B21B-E669-344C-B2C2-CB4135A710BD}"/>
              </a:ext>
            </a:extLst>
          </p:cNvPr>
          <p:cNvSpPr>
            <a:spLocks noGrp="1"/>
          </p:cNvSpPr>
          <p:nvPr>
            <p:ph type="title"/>
          </p:nvPr>
        </p:nvSpPr>
        <p:spPr/>
        <p:txBody>
          <a:bodyPr/>
          <a:lstStyle/>
          <a:p>
            <a:r>
              <a:rPr lang="de-DE"/>
              <a:t>Mastertitelformat bearbeiten</a:t>
            </a:r>
          </a:p>
        </p:txBody>
      </p:sp>
      <p:sp>
        <p:nvSpPr>
          <p:cNvPr id="9" name="Bildplatzhalter 38">
            <a:extLst>
              <a:ext uri="{FF2B5EF4-FFF2-40B4-BE49-F238E27FC236}">
                <a16:creationId xmlns:a16="http://schemas.microsoft.com/office/drawing/2014/main" id="{1CC9CB99-457B-1445-99D8-E108C4DB4572}"/>
              </a:ext>
            </a:extLst>
          </p:cNvPr>
          <p:cNvSpPr>
            <a:spLocks noGrp="1"/>
          </p:cNvSpPr>
          <p:nvPr>
            <p:ph type="pic" sz="quarter" idx="14" hasCustomPrompt="1"/>
          </p:nvPr>
        </p:nvSpPr>
        <p:spPr>
          <a:xfrm>
            <a:off x="2235344" y="1557661"/>
            <a:ext cx="1993846" cy="207000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a:solidFill>
                  <a:schemeClr val="tx2"/>
                </a:solidFill>
                <a:highlight>
                  <a:srgbClr val="FFFF00"/>
                </a:highlight>
                <a:latin typeface="+mn-lt"/>
              </a:defRPr>
            </a:lvl1pPr>
          </a:lstStyle>
          <a:p>
            <a:r>
              <a:rPr lang="de-DE"/>
              <a:t>Bild (Projekt- </a:t>
            </a:r>
            <a:r>
              <a:rPr lang="de-DE" err="1"/>
              <a:t>mitglied</a:t>
            </a:r>
            <a:r>
              <a:rPr lang="de-DE"/>
              <a:t>)</a:t>
            </a:r>
          </a:p>
          <a:p>
            <a:r>
              <a:rPr lang="de-DE"/>
              <a:t>Transparenz auf 50% stellen</a:t>
            </a:r>
          </a:p>
          <a:p>
            <a:endParaRPr lang="de-DE"/>
          </a:p>
        </p:txBody>
      </p:sp>
      <p:sp>
        <p:nvSpPr>
          <p:cNvPr id="10" name="Bildplatzhalter 38">
            <a:extLst>
              <a:ext uri="{FF2B5EF4-FFF2-40B4-BE49-F238E27FC236}">
                <a16:creationId xmlns:a16="http://schemas.microsoft.com/office/drawing/2014/main" id="{859873C6-E627-E048-B231-83834940485C}"/>
              </a:ext>
            </a:extLst>
          </p:cNvPr>
          <p:cNvSpPr>
            <a:spLocks noGrp="1" noChangeAspect="1"/>
          </p:cNvSpPr>
          <p:nvPr>
            <p:ph type="pic" sz="quarter" idx="15" hasCustomPrompt="1"/>
          </p:nvPr>
        </p:nvSpPr>
        <p:spPr>
          <a:xfrm>
            <a:off x="9751795" y="1555645"/>
            <a:ext cx="1993846" cy="207000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u="none">
                <a:solidFill>
                  <a:schemeClr val="tx2"/>
                </a:solidFill>
                <a:highlight>
                  <a:srgbClr val="FFFF00"/>
                </a:highlight>
                <a:latin typeface="+mn-lt"/>
              </a:defRPr>
            </a:lvl1pPr>
          </a:lstStyle>
          <a:p>
            <a:r>
              <a:rPr lang="de-DE"/>
              <a:t>Bild (Projekt-Controller)</a:t>
            </a:r>
          </a:p>
          <a:p>
            <a:r>
              <a:rPr lang="de-DE"/>
              <a:t>Transparenz auf 50% stellen</a:t>
            </a:r>
          </a:p>
        </p:txBody>
      </p:sp>
      <p:sp>
        <p:nvSpPr>
          <p:cNvPr id="16" name="Bildplatzhalter 38">
            <a:extLst>
              <a:ext uri="{FF2B5EF4-FFF2-40B4-BE49-F238E27FC236}">
                <a16:creationId xmlns:a16="http://schemas.microsoft.com/office/drawing/2014/main" id="{D9661C9B-BA9C-C649-879F-685853BAC352}"/>
              </a:ext>
            </a:extLst>
          </p:cNvPr>
          <p:cNvSpPr>
            <a:spLocks noGrp="1" noChangeAspect="1"/>
          </p:cNvSpPr>
          <p:nvPr>
            <p:ph type="pic" sz="quarter" idx="23" hasCustomPrompt="1"/>
          </p:nvPr>
        </p:nvSpPr>
        <p:spPr>
          <a:xfrm>
            <a:off x="442432" y="1557661"/>
            <a:ext cx="1993938" cy="2070000"/>
          </a:xfrm>
          <a:prstGeom prst="parallelogram">
            <a:avLst>
              <a:gd name="adj" fmla="val 16470"/>
            </a:avLst>
          </a:prstGeom>
          <a:gradFill>
            <a:gsLst>
              <a:gs pos="0">
                <a:schemeClr val="accent1">
                  <a:lumMod val="20000"/>
                  <a:lumOff val="80000"/>
                  <a:alpha val="50000"/>
                </a:schemeClr>
              </a:gs>
              <a:gs pos="100000">
                <a:schemeClr val="tx2">
                  <a:alpha val="70000"/>
                </a:schemeClr>
              </a:gs>
            </a:gsLst>
            <a:lin ang="5400000" scaled="1"/>
          </a:gradFill>
        </p:spPr>
        <p:txBody>
          <a:bodyPr>
            <a:normAutofit/>
          </a:bodyPr>
          <a:lstStyle>
            <a:lvl1pPr marL="0" indent="0">
              <a:buNone/>
              <a:defRPr sz="1050" i="1">
                <a:solidFill>
                  <a:schemeClr val="tx2"/>
                </a:solidFill>
                <a:highlight>
                  <a:srgbClr val="FFFF00"/>
                </a:highlight>
                <a:latin typeface="+mn-lt"/>
              </a:defRPr>
            </a:lvl1pPr>
          </a:lstStyle>
          <a:p>
            <a:r>
              <a:rPr lang="de-DE"/>
              <a:t>Bild (Projekt-leiter)</a:t>
            </a:r>
          </a:p>
          <a:p>
            <a:r>
              <a:rPr lang="de-DE"/>
              <a:t>Transparenz auf 50% stellen</a:t>
            </a:r>
          </a:p>
        </p:txBody>
      </p:sp>
      <p:sp>
        <p:nvSpPr>
          <p:cNvPr id="21" name="Rechteck 6">
            <a:extLst>
              <a:ext uri="{FF2B5EF4-FFF2-40B4-BE49-F238E27FC236}">
                <a16:creationId xmlns:a16="http://schemas.microsoft.com/office/drawing/2014/main" id="{552F1EB2-BF3A-7344-891C-72F23C05C9EC}"/>
              </a:ext>
            </a:extLst>
          </p:cNvPr>
          <p:cNvSpPr/>
          <p:nvPr userDrawn="1"/>
        </p:nvSpPr>
        <p:spPr>
          <a:xfrm>
            <a:off x="427894" y="3709022"/>
            <a:ext cx="11322507" cy="24631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Inhaltsplatzhalter 27">
            <a:extLst>
              <a:ext uri="{FF2B5EF4-FFF2-40B4-BE49-F238E27FC236}">
                <a16:creationId xmlns:a16="http://schemas.microsoft.com/office/drawing/2014/main" id="{886BA4A5-86AC-5B40-93A3-A1F12040AC37}"/>
              </a:ext>
            </a:extLst>
          </p:cNvPr>
          <p:cNvSpPr>
            <a:spLocks noGrp="1"/>
          </p:cNvSpPr>
          <p:nvPr userDrawn="1">
            <p:ph sz="quarter" idx="26" hasCustomPrompt="1"/>
          </p:nvPr>
        </p:nvSpPr>
        <p:spPr>
          <a:xfrm>
            <a:off x="608693" y="4183533"/>
            <a:ext cx="10896670" cy="1817217"/>
          </a:xfrm>
        </p:spPr>
        <p:txBody>
          <a:bodyPr numCol="3" spcCol="144000">
            <a:noAutofit/>
          </a:bodyPr>
          <a:lstStyle>
            <a:lvl1pPr marL="0" indent="0">
              <a:buNone/>
              <a:defRPr sz="1200" b="0">
                <a:latin typeface="+mn-lt"/>
                <a:cs typeface="Assistant" panose="00000500000000000000" pitchFamily="2" charset="-79"/>
              </a:defRPr>
            </a:lvl1pPr>
          </a:lstStyle>
          <a:p>
            <a:pPr lvl="0"/>
            <a:r>
              <a:rPr lang="de-DE"/>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p:txBody>
      </p:sp>
      <p:sp>
        <p:nvSpPr>
          <p:cNvPr id="26" name="Inhaltsplatzhalter 27">
            <a:extLst>
              <a:ext uri="{FF2B5EF4-FFF2-40B4-BE49-F238E27FC236}">
                <a16:creationId xmlns:a16="http://schemas.microsoft.com/office/drawing/2014/main" id="{779EEDB4-0666-FD4C-A12B-D1872B50C7D2}"/>
              </a:ext>
            </a:extLst>
          </p:cNvPr>
          <p:cNvSpPr>
            <a:spLocks noGrp="1"/>
          </p:cNvSpPr>
          <p:nvPr userDrawn="1">
            <p:ph sz="quarter" idx="28" hasCustomPrompt="1"/>
          </p:nvPr>
        </p:nvSpPr>
        <p:spPr>
          <a:xfrm>
            <a:off x="608693" y="3806123"/>
            <a:ext cx="10896670" cy="280309"/>
          </a:xfrm>
        </p:spPr>
        <p:txBody>
          <a:bodyPr numCol="2" spcCol="144000">
            <a:noAutofit/>
          </a:bodyPr>
          <a:lstStyle>
            <a:lvl1pPr marL="0" indent="0">
              <a:buNone/>
              <a:defRPr sz="1400" b="1">
                <a:latin typeface="+mn-lt"/>
                <a:cs typeface="Assistant" panose="00000500000000000000" pitchFamily="2" charset="-79"/>
              </a:defRPr>
            </a:lvl1pPr>
          </a:lstStyle>
          <a:p>
            <a:pPr lvl="0"/>
            <a:r>
              <a:rPr lang="de-DE"/>
              <a:t>Praktische Erfahrung</a:t>
            </a:r>
          </a:p>
        </p:txBody>
      </p:sp>
    </p:spTree>
    <p:extLst>
      <p:ext uri="{BB962C8B-B14F-4D97-AF65-F5344CB8AC3E}">
        <p14:creationId xmlns:p14="http://schemas.microsoft.com/office/powerpoint/2010/main" val="162591103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slideLayout" Target="../slideLayouts/slideLayout23.xml"/><Relationship Id="rId7" Type="http://schemas.openxmlformats.org/officeDocument/2006/relationships/tags" Target="../tags/tag4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ags" Target="../tags/tag42.xml"/><Relationship Id="rId5"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53.xml"/><Relationship Id="rId3" Type="http://schemas.openxmlformats.org/officeDocument/2006/relationships/slideLayout" Target="../slideLayouts/slideLayout27.xml"/><Relationship Id="rId7" Type="http://schemas.openxmlformats.org/officeDocument/2006/relationships/tags" Target="../tags/tag5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3.xml"/><Relationship Id="rId5" Type="http://schemas.openxmlformats.org/officeDocument/2006/relationships/slideLayout" Target="../slideLayouts/slideLayout29.xml"/><Relationship Id="rId10" Type="http://schemas.openxmlformats.org/officeDocument/2006/relationships/image" Target="../media/image1.emf"/><Relationship Id="rId4" Type="http://schemas.openxmlformats.org/officeDocument/2006/relationships/slideLayout" Target="../slideLayouts/slideLayout28.xml"/><Relationship Id="rId9" Type="http://schemas.openxmlformats.org/officeDocument/2006/relationships/oleObject" Target="../embeddings/oleObject26.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22"/>
            </p:custDataLst>
            <p:extLst>
              <p:ext uri="{D42A27DB-BD31-4B8C-83A1-F6EECF244321}">
                <p14:modId xmlns:p14="http://schemas.microsoft.com/office/powerpoint/2010/main" val="981826984"/>
              </p:ext>
            </p:extLst>
          </p:nvPr>
        </p:nvGraphicFramePr>
        <p:xfrm>
          <a:off x="2120" y="1592"/>
          <a:ext cx="2116" cy="1587"/>
        </p:xfrm>
        <a:graphic>
          <a:graphicData uri="http://schemas.openxmlformats.org/presentationml/2006/ole">
            <mc:AlternateContent xmlns:mc="http://schemas.openxmlformats.org/markup-compatibility/2006">
              <mc:Choice xmlns:v="urn:schemas-microsoft-com:vml" Requires="v">
                <p:oleObj name="think-cell Slide" r:id="rId24" imgW="435" imgH="448" progId="TCLayout.ActiveDocument.1">
                  <p:embed/>
                </p:oleObj>
              </mc:Choice>
              <mc:Fallback>
                <p:oleObj name="think-cell Slide" r:id="rId24" imgW="435" imgH="448" progId="TCLayout.ActiveDocument.1">
                  <p:embed/>
                  <p:pic>
                    <p:nvPicPr>
                      <p:cNvPr id="7" name="Objekt 6" hidden="1"/>
                      <p:cNvPicPr/>
                      <p:nvPr/>
                    </p:nvPicPr>
                    <p:blipFill>
                      <a:blip r:embed="rId25"/>
                      <a:stretch>
                        <a:fillRect/>
                      </a:stretch>
                    </p:blipFill>
                    <p:spPr>
                      <a:xfrm>
                        <a:off x="2120" y="1592"/>
                        <a:ext cx="2116" cy="1587"/>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6D75A8B6-7B04-5B40-868F-C15661278A2F}"/>
              </a:ext>
            </a:extLst>
          </p:cNvPr>
          <p:cNvSpPr/>
          <p:nvPr userDrawn="1">
            <p:custDataLst>
              <p:tags r:id="rId23"/>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1800" b="1" i="0" baseline="0">
              <a:latin typeface="Verdana" panose="020B0604030504040204" pitchFamily="34" charset="0"/>
              <a:ea typeface="+mj-ea"/>
              <a:sym typeface="Verdana" panose="020B0604030504040204" pitchFamily="34" charset="0"/>
            </a:endParaRPr>
          </a:p>
        </p:txBody>
      </p:sp>
      <p:sp>
        <p:nvSpPr>
          <p:cNvPr id="3" name="Textfeld 23">
            <a:extLst>
              <a:ext uri="{FF2B5EF4-FFF2-40B4-BE49-F238E27FC236}">
                <a16:creationId xmlns:a16="http://schemas.microsoft.com/office/drawing/2014/main" id="{423E55CF-E84B-9E41-B96A-F660182E3B18}"/>
              </a:ext>
            </a:extLst>
          </p:cNvPr>
          <p:cNvSpPr txBox="1"/>
          <p:nvPr userDrawn="1"/>
        </p:nvSpPr>
        <p:spPr>
          <a:xfrm>
            <a:off x="438177" y="6541681"/>
            <a:ext cx="11307323" cy="230832"/>
          </a:xfrm>
          <a:prstGeom prst="rect">
            <a:avLst/>
          </a:prstGeom>
          <a:noFill/>
        </p:spPr>
        <p:txBody>
          <a:bodyPr wrap="square" lIns="0" rIns="0" rtlCol="0" anchor="ctr">
            <a:spAutoFit/>
          </a:bodyPr>
          <a:lstStyle/>
          <a:p>
            <a:pPr marL="0" marR="0" lvl="0" indent="0" algn="l" defTabSz="914423" rtl="0" eaLnBrk="1" fontAlgn="auto" latinLnBrk="0" hangingPunct="1">
              <a:lnSpc>
                <a:spcPct val="100000"/>
              </a:lnSpc>
              <a:spcBef>
                <a:spcPts val="0"/>
              </a:spcBef>
              <a:spcAft>
                <a:spcPts val="0"/>
              </a:spcAft>
              <a:buClrTx/>
              <a:buSzTx/>
              <a:buFontTx/>
              <a:buNone/>
              <a:tabLst/>
              <a:defRPr/>
            </a:pPr>
            <a:fld id="{2934CADF-FBBB-46A7-BDCD-51F369C26748}" type="slidenum">
              <a:rPr lang="en-US" sz="900" b="1" smtClean="0">
                <a:solidFill>
                  <a:schemeClr val="tx1"/>
                </a:solidFill>
                <a:latin typeface="Verdana" panose="020B0604030504040204" pitchFamily="34" charset="0"/>
                <a:ea typeface="Verdana" panose="020B0604030504040204" pitchFamily="34" charset="0"/>
                <a:cs typeface="Verdana" panose="020B0604030504040204" pitchFamily="34" charset="0"/>
              </a:rPr>
              <a:pPr marL="0" marR="0" lvl="0" indent="0" algn="l" defTabSz="914423" rtl="0" eaLnBrk="1" fontAlgn="auto" latinLnBrk="0" hangingPunct="1">
                <a:lnSpc>
                  <a:spcPct val="100000"/>
                </a:lnSpc>
                <a:spcBef>
                  <a:spcPts val="0"/>
                </a:spcBef>
                <a:spcAft>
                  <a:spcPts val="0"/>
                </a:spcAft>
                <a:buClrTx/>
                <a:buSzTx/>
                <a:buFontTx/>
                <a:buNone/>
                <a:tabLst/>
                <a:defRPr/>
              </a:pPr>
              <a:t>‹#›</a:t>
            </a:fld>
            <a:r>
              <a:rPr lang="en-US" sz="900" b="1">
                <a:solidFill>
                  <a:schemeClr val="tx1"/>
                </a:solidFill>
                <a:latin typeface="Verdana" panose="020B0604030504040204" pitchFamily="34" charset="0"/>
                <a:ea typeface="Verdana" panose="020B0604030504040204" pitchFamily="34" charset="0"/>
                <a:cs typeface="Verdana" panose="020B0604030504040204" pitchFamily="34" charset="0"/>
              </a:rPr>
              <a:t> | </a:t>
            </a:r>
            <a:r>
              <a:rPr lang="en-US" sz="900" b="0" err="1">
                <a:solidFill>
                  <a:schemeClr val="tx1"/>
                </a:solidFill>
                <a:latin typeface="Verdana" panose="020B0604030504040204" pitchFamily="34" charset="0"/>
                <a:ea typeface="Verdana" panose="020B0604030504040204" pitchFamily="34" charset="0"/>
                <a:cs typeface="Verdana" panose="020B0604030504040204" pitchFamily="34" charset="0"/>
              </a:rPr>
              <a:t>Abschlusspräsentation</a:t>
            </a:r>
            <a:r>
              <a:rPr lang="en-US" sz="900" b="0">
                <a:solidFill>
                  <a:schemeClr val="tx1"/>
                </a:solidFill>
                <a:latin typeface="Verdana" panose="020B0604030504040204" pitchFamily="34" charset="0"/>
                <a:ea typeface="Verdana" panose="020B0604030504040204" pitchFamily="34" charset="0"/>
                <a:cs typeface="Verdana" panose="020B0604030504040204" pitchFamily="34" charset="0"/>
              </a:rPr>
              <a:t> </a:t>
            </a:r>
            <a:r>
              <a:rPr lang="en-US" sz="900" b="0" i="1">
                <a:solidFill>
                  <a:schemeClr val="tx2"/>
                </a:solidFill>
                <a:latin typeface="Verdana" panose="020B0604030504040204" pitchFamily="34" charset="0"/>
                <a:ea typeface="Verdana" panose="020B0604030504040204" pitchFamily="34" charset="0"/>
                <a:cs typeface="Verdana" panose="020B0604030504040204" pitchFamily="34" charset="0"/>
              </a:rPr>
              <a:t>– </a:t>
            </a:r>
            <a:r>
              <a:rPr lang="de-DE" sz="900" b="0" i="1">
                <a:solidFill>
                  <a:schemeClr val="tx2"/>
                </a:solidFill>
                <a:latin typeface="Verdana" panose="020B0604030504040204" pitchFamily="34" charset="0"/>
                <a:ea typeface="Verdana" panose="020B0604030504040204" pitchFamily="34" charset="0"/>
                <a:cs typeface="Verdana" panose="020B0604030504040204" pitchFamily="34" charset="0"/>
              </a:rPr>
              <a:t>13. September 2023</a:t>
            </a:r>
            <a:r>
              <a:rPr lang="en-US" sz="900" b="0" i="1">
                <a:solidFill>
                  <a:schemeClr val="tx2"/>
                </a:solidFill>
                <a:latin typeface="Verdana" panose="020B0604030504040204" pitchFamily="34" charset="0"/>
                <a:ea typeface="Verdana" panose="020B0604030504040204" pitchFamily="34" charset="0"/>
                <a:cs typeface="Verdana" panose="020B0604030504040204" pitchFamily="34" charset="0"/>
              </a:rPr>
              <a:t> –</a:t>
            </a:r>
            <a:endParaRPr lang="en-US" sz="900" b="1" i="1">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cxnSp>
        <p:nvCxnSpPr>
          <p:cNvPr id="4" name="Gerader Verbinder 16">
            <a:extLst>
              <a:ext uri="{FF2B5EF4-FFF2-40B4-BE49-F238E27FC236}">
                <a16:creationId xmlns:a16="http://schemas.microsoft.com/office/drawing/2014/main" id="{D48DFAEF-61C3-2E49-8905-7CA773517D3C}"/>
              </a:ext>
            </a:extLst>
          </p:cNvPr>
          <p:cNvCxnSpPr/>
          <p:nvPr userDrawn="1"/>
        </p:nvCxnSpPr>
        <p:spPr>
          <a:xfrm>
            <a:off x="443078" y="6520820"/>
            <a:ext cx="44307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8BEB473D-EA59-1F40-9D5D-A18661844A67}"/>
              </a:ext>
            </a:extLst>
          </p:cNvPr>
          <p:cNvSpPr>
            <a:spLocks noGrp="1"/>
          </p:cNvSpPr>
          <p:nvPr>
            <p:ph type="title"/>
          </p:nvPr>
        </p:nvSpPr>
        <p:spPr>
          <a:xfrm>
            <a:off x="443077" y="180000"/>
            <a:ext cx="11307323" cy="691200"/>
          </a:xfrm>
          <a:prstGeom prst="rect">
            <a:avLst/>
          </a:prstGeom>
        </p:spPr>
        <p:txBody>
          <a:bodyPr vert="horz" lIns="0" tIns="45720" rIns="0" bIns="45720" rtlCol="0" anchor="b">
            <a:normAutofit/>
          </a:bodyPr>
          <a:lstStyle/>
          <a:p>
            <a:r>
              <a:rPr lang="de-DE"/>
              <a:t>Mastertitelformat bearbeiten</a:t>
            </a:r>
          </a:p>
        </p:txBody>
      </p:sp>
      <p:sp>
        <p:nvSpPr>
          <p:cNvPr id="9" name="Text Placeholder 8">
            <a:extLst>
              <a:ext uri="{FF2B5EF4-FFF2-40B4-BE49-F238E27FC236}">
                <a16:creationId xmlns:a16="http://schemas.microsoft.com/office/drawing/2014/main" id="{A4A9AD22-6DA5-C042-A684-90901BC776E7}"/>
              </a:ext>
            </a:extLst>
          </p:cNvPr>
          <p:cNvSpPr>
            <a:spLocks noGrp="1"/>
          </p:cNvSpPr>
          <p:nvPr>
            <p:ph type="body" idx="1"/>
          </p:nvPr>
        </p:nvSpPr>
        <p:spPr>
          <a:xfrm>
            <a:off x="438179" y="1250379"/>
            <a:ext cx="11307322" cy="4926584"/>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933721773"/>
      </p:ext>
    </p:extLst>
  </p:cSld>
  <p:clrMap bg1="lt1" tx1="dk1" bg2="lt2" tx2="dk2" accent1="accent1" accent2="accent2" accent3="accent3" accent4="accent4" accent5="accent5" accent6="accent6" hlink="hlink" folHlink="folHlink"/>
  <p:sldLayoutIdLst>
    <p:sldLayoutId id="2147483793" r:id="rId1"/>
    <p:sldLayoutId id="2147483795" r:id="rId2"/>
    <p:sldLayoutId id="2147483746" r:id="rId3"/>
    <p:sldLayoutId id="2147483755" r:id="rId4"/>
    <p:sldLayoutId id="2147483749" r:id="rId5"/>
    <p:sldLayoutId id="2147483765" r:id="rId6"/>
    <p:sldLayoutId id="2147483766" r:id="rId7"/>
    <p:sldLayoutId id="2147483767" r:id="rId8"/>
    <p:sldLayoutId id="2147483768" r:id="rId9"/>
    <p:sldLayoutId id="2147483769" r:id="rId10"/>
    <p:sldLayoutId id="2147483771" r:id="rId11"/>
    <p:sldLayoutId id="2147483774" r:id="rId12"/>
    <p:sldLayoutId id="2147483776" r:id="rId13"/>
    <p:sldLayoutId id="2147483775" r:id="rId14"/>
    <p:sldLayoutId id="2147483781" r:id="rId15"/>
    <p:sldLayoutId id="2147483782" r:id="rId16"/>
    <p:sldLayoutId id="2147483783" r:id="rId17"/>
    <p:sldLayoutId id="2147483786" r:id="rId18"/>
    <p:sldLayoutId id="2147483787" r:id="rId19"/>
    <p:sldLayoutId id="2147483798" r:id="rId20"/>
  </p:sldLayoutIdLst>
  <p:hf hdr="0"/>
  <p:txStyles>
    <p:titleStyle>
      <a:lvl1pPr algn="l" defTabSz="914423" rtl="0" eaLnBrk="1" latinLnBrk="0" hangingPunct="1">
        <a:lnSpc>
          <a:spcPct val="90000"/>
        </a:lnSpc>
        <a:spcBef>
          <a:spcPct val="0"/>
        </a:spcBef>
        <a:buNone/>
        <a:defRPr sz="1800" b="1" kern="1200">
          <a:solidFill>
            <a:schemeClr val="tx2"/>
          </a:solidFill>
          <a:latin typeface="+mj-lt"/>
          <a:ea typeface="+mj-ea"/>
          <a:cs typeface="+mj-cs"/>
        </a:defRPr>
      </a:lvl1pPr>
    </p:titleStyle>
    <p:bodyStyle>
      <a:lvl1pPr marL="171455" indent="-171455" algn="l" defTabSz="914423" rtl="0" eaLnBrk="1" latinLnBrk="0" hangingPunct="1">
        <a:lnSpc>
          <a:spcPct val="90000"/>
        </a:lnSpc>
        <a:spcBef>
          <a:spcPts val="1000"/>
        </a:spcBef>
        <a:buClr>
          <a:schemeClr val="tx2"/>
        </a:buClr>
        <a:buFont typeface="Wingdings" pitchFamily="2" charset="2"/>
        <a:buChar char="§"/>
        <a:defRPr sz="1200" kern="1200">
          <a:solidFill>
            <a:schemeClr val="tx1"/>
          </a:solidFill>
          <a:latin typeface="+mn-lt"/>
          <a:ea typeface="+mn-ea"/>
          <a:cs typeface="+mn-cs"/>
        </a:defRPr>
      </a:lvl1pPr>
      <a:lvl2pPr marL="360009" indent="0" algn="l" defTabSz="914423" rtl="0" eaLnBrk="1" latinLnBrk="0" hangingPunct="1">
        <a:lnSpc>
          <a:spcPct val="90000"/>
        </a:lnSpc>
        <a:spcBef>
          <a:spcPts val="500"/>
        </a:spcBef>
        <a:buClr>
          <a:schemeClr val="tx2"/>
        </a:buClr>
        <a:buFont typeface="System Font"/>
        <a:buChar char="▸"/>
        <a:defRPr sz="1100" kern="1200">
          <a:solidFill>
            <a:schemeClr val="tx1"/>
          </a:solidFill>
          <a:latin typeface="+mn-lt"/>
          <a:ea typeface="+mn-ea"/>
          <a:cs typeface="+mn-cs"/>
        </a:defRPr>
      </a:lvl2pPr>
      <a:lvl3pPr marL="720018" indent="0" algn="l" defTabSz="914423" rtl="0" eaLnBrk="1" latinLnBrk="0" hangingPunct="1">
        <a:lnSpc>
          <a:spcPct val="90000"/>
        </a:lnSpc>
        <a:spcBef>
          <a:spcPts val="500"/>
        </a:spcBef>
        <a:buClr>
          <a:schemeClr val="tx2"/>
        </a:buClr>
        <a:buFont typeface="System Font"/>
        <a:buChar char="▸"/>
        <a:defRPr sz="1050" kern="1200">
          <a:solidFill>
            <a:schemeClr val="tx1"/>
          </a:solidFill>
          <a:latin typeface="+mn-lt"/>
          <a:ea typeface="+mn-ea"/>
          <a:cs typeface="+mn-cs"/>
        </a:defRPr>
      </a:lvl3pPr>
      <a:lvl4pPr marL="1080027" indent="0" algn="l" defTabSz="914423" rtl="0" eaLnBrk="1" latinLnBrk="0" hangingPunct="1">
        <a:lnSpc>
          <a:spcPct val="90000"/>
        </a:lnSpc>
        <a:spcBef>
          <a:spcPts val="500"/>
        </a:spcBef>
        <a:buClr>
          <a:schemeClr val="tx2"/>
        </a:buClr>
        <a:buFont typeface="System Font"/>
        <a:buChar char="▸"/>
        <a:defRPr sz="1000" i="1" kern="1200">
          <a:solidFill>
            <a:schemeClr val="tx1"/>
          </a:solidFill>
          <a:latin typeface="+mn-lt"/>
          <a:ea typeface="+mn-ea"/>
          <a:cs typeface="+mn-cs"/>
        </a:defRPr>
      </a:lvl4pPr>
      <a:lvl5pPr marL="1440036" indent="0" algn="l" defTabSz="914423" rtl="0" eaLnBrk="1" latinLnBrk="0" hangingPunct="1">
        <a:lnSpc>
          <a:spcPct val="90000"/>
        </a:lnSpc>
        <a:spcBef>
          <a:spcPts val="500"/>
        </a:spcBef>
        <a:buClr>
          <a:schemeClr val="tx2"/>
        </a:buClr>
        <a:buFont typeface="System Font"/>
        <a:buChar char="▸"/>
        <a:defRPr sz="1000" i="1" kern="1200">
          <a:solidFill>
            <a:schemeClr val="tx1"/>
          </a:solidFill>
          <a:latin typeface="+mn-lt"/>
          <a:ea typeface="+mn-ea"/>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4"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7"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9"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1" algn="l" defTabSz="91442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77" userDrawn="1">
          <p15:clr>
            <a:srgbClr val="F26B43"/>
          </p15:clr>
        </p15:guide>
        <p15:guide id="2" pos="279" userDrawn="1">
          <p15:clr>
            <a:srgbClr val="F26B43"/>
          </p15:clr>
        </p15:guide>
        <p15:guide id="3" pos="3840" userDrawn="1">
          <p15:clr>
            <a:srgbClr val="F26B43"/>
          </p15:clr>
        </p15:guide>
        <p15:guide id="4" pos="7401" userDrawn="1">
          <p15:clr>
            <a:srgbClr val="F26B43"/>
          </p15:clr>
        </p15:guide>
        <p15:guide id="5" orient="horz" pos="2341" userDrawn="1">
          <p15:clr>
            <a:srgbClr val="F26B43"/>
          </p15:clr>
        </p15:guide>
        <p15:guide id="6" orient="horz" pos="390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6"/>
            </p:custDataLst>
            <p:extLst>
              <p:ext uri="{D42A27DB-BD31-4B8C-83A1-F6EECF244321}">
                <p14:modId xmlns:p14="http://schemas.microsoft.com/office/powerpoint/2010/main" val="2153434249"/>
              </p:ext>
            </p:extLst>
          </p:nvPr>
        </p:nvGraphicFramePr>
        <p:xfrm>
          <a:off x="2120" y="1592"/>
          <a:ext cx="2116" cy="1587"/>
        </p:xfrm>
        <a:graphic>
          <a:graphicData uri="http://schemas.openxmlformats.org/presentationml/2006/ole">
            <mc:AlternateContent xmlns:mc="http://schemas.openxmlformats.org/markup-compatibility/2006">
              <mc:Choice xmlns:v="urn:schemas-microsoft-com:vml" Requires="v">
                <p:oleObj name="think-cell Slide" r:id="rId8" imgW="435" imgH="448" progId="TCLayout.ActiveDocument.1">
                  <p:embed/>
                </p:oleObj>
              </mc:Choice>
              <mc:Fallback>
                <p:oleObj name="think-cell Slide" r:id="rId8" imgW="435" imgH="448" progId="TCLayout.ActiveDocument.1">
                  <p:embed/>
                  <p:pic>
                    <p:nvPicPr>
                      <p:cNvPr id="7" name="Objekt 6" hidden="1"/>
                      <p:cNvPicPr/>
                      <p:nvPr/>
                    </p:nvPicPr>
                    <p:blipFill>
                      <a:blip r:embed="rId9"/>
                      <a:stretch>
                        <a:fillRect/>
                      </a:stretch>
                    </p:blipFill>
                    <p:spPr>
                      <a:xfrm>
                        <a:off x="2120" y="1592"/>
                        <a:ext cx="2116" cy="1587"/>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6D75A8B6-7B04-5B40-868F-C15661278A2F}"/>
              </a:ext>
            </a:extLst>
          </p:cNvPr>
          <p:cNvSpPr/>
          <p:nvPr userDrawn="1">
            <p:custDataLst>
              <p:tags r:id="rId7"/>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1800" b="1" i="0" baseline="0">
              <a:latin typeface="Verdana" panose="020B0604030504040204" pitchFamily="34" charset="0"/>
              <a:ea typeface="+mj-ea"/>
              <a:sym typeface="Verdana" panose="020B0604030504040204" pitchFamily="34" charset="0"/>
            </a:endParaRPr>
          </a:p>
        </p:txBody>
      </p:sp>
    </p:spTree>
    <p:extLst>
      <p:ext uri="{BB962C8B-B14F-4D97-AF65-F5344CB8AC3E}">
        <p14:creationId xmlns:p14="http://schemas.microsoft.com/office/powerpoint/2010/main" val="231001051"/>
      </p:ext>
    </p:extLst>
  </p:cSld>
  <p:clrMap bg1="lt1" tx1="dk1" bg2="lt2" tx2="dk2" accent1="accent1" accent2="accent2" accent3="accent3" accent4="accent4" accent5="accent5" accent6="accent6" hlink="hlink" folHlink="folHlink"/>
  <p:sldLayoutIdLst>
    <p:sldLayoutId id="2147483780" r:id="rId1"/>
    <p:sldLayoutId id="2147483784" r:id="rId2"/>
    <p:sldLayoutId id="2147483805" r:id="rId3"/>
    <p:sldLayoutId id="2147483785" r:id="rId4"/>
  </p:sldLayoutIdLst>
  <p:hf hdr="0"/>
  <p:txStyles>
    <p:titleStyle>
      <a:lvl1pPr algn="l" defTabSz="914423" rtl="0" eaLnBrk="1" latinLnBrk="0" hangingPunct="1">
        <a:lnSpc>
          <a:spcPct val="90000"/>
        </a:lnSpc>
        <a:spcBef>
          <a:spcPct val="0"/>
        </a:spcBef>
        <a:buNone/>
        <a:defRPr sz="1800" b="1" kern="1200">
          <a:solidFill>
            <a:schemeClr val="tx2"/>
          </a:solidFill>
          <a:latin typeface="+mj-lt"/>
          <a:ea typeface="+mj-ea"/>
          <a:cs typeface="+mj-cs"/>
        </a:defRPr>
      </a:lvl1pPr>
    </p:titleStyle>
    <p:bodyStyle>
      <a:lvl1pPr marL="171455" indent="-171455" algn="l" defTabSz="914423" rtl="0" eaLnBrk="1" latinLnBrk="0" hangingPunct="1">
        <a:lnSpc>
          <a:spcPct val="90000"/>
        </a:lnSpc>
        <a:spcBef>
          <a:spcPts val="1000"/>
        </a:spcBef>
        <a:buClr>
          <a:schemeClr val="tx2"/>
        </a:buClr>
        <a:buFont typeface="Wingdings" pitchFamily="2" charset="2"/>
        <a:buChar char="§"/>
        <a:defRPr sz="1200" kern="1200">
          <a:solidFill>
            <a:schemeClr val="tx1"/>
          </a:solidFill>
          <a:latin typeface="+mn-lt"/>
          <a:ea typeface="+mn-ea"/>
          <a:cs typeface="+mn-cs"/>
        </a:defRPr>
      </a:lvl1pPr>
      <a:lvl2pPr marL="360009" indent="0" algn="l" defTabSz="914423" rtl="0" eaLnBrk="1" latinLnBrk="0" hangingPunct="1">
        <a:lnSpc>
          <a:spcPct val="90000"/>
        </a:lnSpc>
        <a:spcBef>
          <a:spcPts val="500"/>
        </a:spcBef>
        <a:buClr>
          <a:schemeClr val="tx2"/>
        </a:buClr>
        <a:buFont typeface="System Font"/>
        <a:buChar char="▸"/>
        <a:defRPr sz="1100" kern="1200">
          <a:solidFill>
            <a:schemeClr val="tx1"/>
          </a:solidFill>
          <a:latin typeface="+mn-lt"/>
          <a:ea typeface="+mn-ea"/>
          <a:cs typeface="+mn-cs"/>
        </a:defRPr>
      </a:lvl2pPr>
      <a:lvl3pPr marL="720018" indent="0" algn="l" defTabSz="914423" rtl="0" eaLnBrk="1" latinLnBrk="0" hangingPunct="1">
        <a:lnSpc>
          <a:spcPct val="90000"/>
        </a:lnSpc>
        <a:spcBef>
          <a:spcPts val="500"/>
        </a:spcBef>
        <a:buClr>
          <a:schemeClr val="tx2"/>
        </a:buClr>
        <a:buFont typeface="System Font"/>
        <a:buChar char="▸"/>
        <a:defRPr sz="1050" kern="1200">
          <a:solidFill>
            <a:schemeClr val="tx1"/>
          </a:solidFill>
          <a:latin typeface="+mn-lt"/>
          <a:ea typeface="+mn-ea"/>
          <a:cs typeface="+mn-cs"/>
        </a:defRPr>
      </a:lvl3pPr>
      <a:lvl4pPr marL="1080027" indent="0" algn="l" defTabSz="914423" rtl="0" eaLnBrk="1" latinLnBrk="0" hangingPunct="1">
        <a:lnSpc>
          <a:spcPct val="90000"/>
        </a:lnSpc>
        <a:spcBef>
          <a:spcPts val="500"/>
        </a:spcBef>
        <a:buClr>
          <a:schemeClr val="tx2"/>
        </a:buClr>
        <a:buFont typeface="System Font"/>
        <a:buChar char="▸"/>
        <a:defRPr sz="1000" i="1" kern="1200">
          <a:solidFill>
            <a:schemeClr val="tx1"/>
          </a:solidFill>
          <a:latin typeface="+mn-lt"/>
          <a:ea typeface="+mn-ea"/>
          <a:cs typeface="+mn-cs"/>
        </a:defRPr>
      </a:lvl4pPr>
      <a:lvl5pPr marL="1440036" indent="0" algn="l" defTabSz="914423" rtl="0" eaLnBrk="1" latinLnBrk="0" hangingPunct="1">
        <a:lnSpc>
          <a:spcPct val="90000"/>
        </a:lnSpc>
        <a:spcBef>
          <a:spcPts val="500"/>
        </a:spcBef>
        <a:buClr>
          <a:schemeClr val="tx2"/>
        </a:buClr>
        <a:buFont typeface="System Font"/>
        <a:buChar char="▸"/>
        <a:defRPr sz="1000" i="1" kern="1200">
          <a:solidFill>
            <a:schemeClr val="tx1"/>
          </a:solidFill>
          <a:latin typeface="+mn-lt"/>
          <a:ea typeface="+mn-ea"/>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4"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7"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9"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1" algn="l" defTabSz="91442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7"/>
            </p:custDataLst>
            <p:extLst>
              <p:ext uri="{D42A27DB-BD31-4B8C-83A1-F6EECF244321}">
                <p14:modId xmlns:p14="http://schemas.microsoft.com/office/powerpoint/2010/main" val="3105025881"/>
              </p:ext>
            </p:extLst>
          </p:nvPr>
        </p:nvGraphicFramePr>
        <p:xfrm>
          <a:off x="2120" y="1592"/>
          <a:ext cx="2116" cy="1587"/>
        </p:xfrm>
        <a:graphic>
          <a:graphicData uri="http://schemas.openxmlformats.org/presentationml/2006/ole">
            <mc:AlternateContent xmlns:mc="http://schemas.openxmlformats.org/markup-compatibility/2006">
              <mc:Choice xmlns:v="urn:schemas-microsoft-com:vml" Requires="v">
                <p:oleObj name="think-cell Slide" r:id="rId9" imgW="435" imgH="448" progId="TCLayout.ActiveDocument.1">
                  <p:embed/>
                </p:oleObj>
              </mc:Choice>
              <mc:Fallback>
                <p:oleObj name="think-cell Slide" r:id="rId9" imgW="435" imgH="448" progId="TCLayout.ActiveDocument.1">
                  <p:embed/>
                  <p:pic>
                    <p:nvPicPr>
                      <p:cNvPr id="7" name="Objekt 6" hidden="1"/>
                      <p:cNvPicPr/>
                      <p:nvPr/>
                    </p:nvPicPr>
                    <p:blipFill>
                      <a:blip r:embed="rId10"/>
                      <a:stretch>
                        <a:fillRect/>
                      </a:stretch>
                    </p:blipFill>
                    <p:spPr>
                      <a:xfrm>
                        <a:off x="2120" y="1592"/>
                        <a:ext cx="2116" cy="1587"/>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6D75A8B6-7B04-5B40-868F-C15661278A2F}"/>
              </a:ext>
            </a:extLst>
          </p:cNvPr>
          <p:cNvSpPr/>
          <p:nvPr userDrawn="1">
            <p:custDataLst>
              <p:tags r:id="rId8"/>
            </p:custDataLst>
          </p:nvPr>
        </p:nvSpPr>
        <p:spPr>
          <a:xfrm>
            <a:off x="1" y="0"/>
            <a:ext cx="195385" cy="158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1800" b="1" i="0" baseline="0">
              <a:latin typeface="Verdana" panose="020B0604030504040204" pitchFamily="34" charset="0"/>
              <a:ea typeface="+mj-ea"/>
              <a:cs typeface="+mj-cs"/>
              <a:sym typeface="Verdana" panose="020B0604030504040204" pitchFamily="34" charset="0"/>
            </a:endParaRPr>
          </a:p>
        </p:txBody>
      </p:sp>
      <p:sp>
        <p:nvSpPr>
          <p:cNvPr id="3" name="Textfeld 23">
            <a:extLst>
              <a:ext uri="{FF2B5EF4-FFF2-40B4-BE49-F238E27FC236}">
                <a16:creationId xmlns:a16="http://schemas.microsoft.com/office/drawing/2014/main" id="{423E55CF-E84B-9E41-B96A-F660182E3B18}"/>
              </a:ext>
            </a:extLst>
          </p:cNvPr>
          <p:cNvSpPr txBox="1"/>
          <p:nvPr userDrawn="1"/>
        </p:nvSpPr>
        <p:spPr>
          <a:xfrm>
            <a:off x="438177" y="6541681"/>
            <a:ext cx="11307323" cy="230832"/>
          </a:xfrm>
          <a:prstGeom prst="rect">
            <a:avLst/>
          </a:prstGeom>
          <a:noFill/>
          <a:ln>
            <a:noFill/>
          </a:ln>
        </p:spPr>
        <p:txBody>
          <a:bodyPr wrap="square" lIns="0" rIns="0" rtlCol="0" anchor="ctr">
            <a:spAutoFit/>
          </a:bodyPr>
          <a:lstStyle/>
          <a:p>
            <a:pPr marL="0" marR="0" lvl="0" indent="0" algn="l" defTabSz="914423" rtl="0" eaLnBrk="1" fontAlgn="auto" latinLnBrk="0" hangingPunct="1">
              <a:lnSpc>
                <a:spcPct val="100000"/>
              </a:lnSpc>
              <a:spcBef>
                <a:spcPts val="0"/>
              </a:spcBef>
              <a:spcAft>
                <a:spcPts val="0"/>
              </a:spcAft>
              <a:buClrTx/>
              <a:buSzTx/>
              <a:buFontTx/>
              <a:buNone/>
              <a:tabLst/>
              <a:defRPr/>
            </a:pPr>
            <a:fld id="{2934CADF-FBBB-46A7-BDCD-51F369C26748}" type="slidenum">
              <a:rPr lang="de-DE" sz="900" b="1" noProof="0" smtClean="0">
                <a:solidFill>
                  <a:schemeClr val="tx1"/>
                </a:solidFill>
                <a:latin typeface="Verdana" panose="020B0604030504040204" pitchFamily="34" charset="0"/>
                <a:ea typeface="Verdana" panose="020B0604030504040204" pitchFamily="34" charset="0"/>
                <a:cs typeface="Verdana" panose="020B0604030504040204" pitchFamily="34" charset="0"/>
              </a:rPr>
              <a:pPr marL="0" marR="0" lvl="0" indent="0" algn="l" defTabSz="914423" rtl="0" eaLnBrk="1" fontAlgn="auto" latinLnBrk="0" hangingPunct="1">
                <a:lnSpc>
                  <a:spcPct val="100000"/>
                </a:lnSpc>
                <a:spcBef>
                  <a:spcPts val="0"/>
                </a:spcBef>
                <a:spcAft>
                  <a:spcPts val="0"/>
                </a:spcAft>
                <a:buClrTx/>
                <a:buSzTx/>
                <a:buFontTx/>
                <a:buNone/>
                <a:tabLst/>
                <a:defRPr/>
              </a:pPr>
              <a:t>‹#›</a:t>
            </a:fld>
            <a:r>
              <a:rPr lang="de-DE" sz="900" b="1" noProof="0">
                <a:solidFill>
                  <a:schemeClr val="tx1"/>
                </a:solidFill>
                <a:latin typeface="Verdana" panose="020B0604030504040204" pitchFamily="34" charset="0"/>
                <a:ea typeface="Verdana" panose="020B0604030504040204" pitchFamily="34" charset="0"/>
                <a:cs typeface="Verdana" panose="020B0604030504040204" pitchFamily="34" charset="0"/>
              </a:rPr>
              <a:t> | </a:t>
            </a:r>
            <a:r>
              <a:rPr lang="de-DE" sz="900" b="0" noProof="0">
                <a:solidFill>
                  <a:schemeClr val="tx1"/>
                </a:solidFill>
                <a:latin typeface="Verdana" panose="020B0604030504040204" pitchFamily="34" charset="0"/>
                <a:ea typeface="Verdana" panose="020B0604030504040204" pitchFamily="34" charset="0"/>
                <a:cs typeface="Verdana" panose="020B0604030504040204" pitchFamily="34" charset="0"/>
              </a:rPr>
              <a:t>Markt- und Wettbewerbsanalyse als Vorbereitung für eine Expansion im Bereich Naturspielräume | Ergebnispräsentation | </a:t>
            </a:r>
            <a:fld id="{EA8C3199-7353-4740-9518-D1AA4FCC659E}" type="datetime1">
              <a:rPr lang="de-AT" sz="900" b="0" noProof="0" smtClean="0">
                <a:solidFill>
                  <a:schemeClr val="tx1"/>
                </a:solidFill>
                <a:latin typeface="Verdana" panose="020B0604030504040204" pitchFamily="34" charset="0"/>
                <a:ea typeface="Verdana" panose="020B0604030504040204" pitchFamily="34" charset="0"/>
                <a:cs typeface="Verdana" panose="020B0604030504040204" pitchFamily="34" charset="0"/>
              </a:rPr>
              <a:pPr marL="0" marR="0" lvl="0" indent="0" algn="l" defTabSz="914423" rtl="0" eaLnBrk="1" fontAlgn="auto" latinLnBrk="0" hangingPunct="1">
                <a:lnSpc>
                  <a:spcPct val="100000"/>
                </a:lnSpc>
                <a:spcBef>
                  <a:spcPts val="0"/>
                </a:spcBef>
                <a:spcAft>
                  <a:spcPts val="0"/>
                </a:spcAft>
                <a:buClrTx/>
                <a:buSzTx/>
                <a:buFontTx/>
                <a:buNone/>
                <a:tabLst/>
                <a:defRPr/>
              </a:pPr>
              <a:t>08.11.2023</a:t>
            </a:fld>
            <a:endParaRPr lang="de-DE" sz="900" b="1" i="0" noProof="0">
              <a:solidFill>
                <a:schemeClr val="bg1">
                  <a:lumMod val="65000"/>
                </a:schemeClr>
              </a:solidFill>
              <a:latin typeface="Verdana" panose="020B0604030504040204" pitchFamily="34" charset="0"/>
              <a:ea typeface="Verdana" panose="020B0604030504040204" pitchFamily="34" charset="0"/>
              <a:cs typeface="Verdana" panose="020B0604030504040204" pitchFamily="34" charset="0"/>
            </a:endParaRPr>
          </a:p>
        </p:txBody>
      </p:sp>
      <p:cxnSp>
        <p:nvCxnSpPr>
          <p:cNvPr id="4" name="Gerader Verbinder 16">
            <a:extLst>
              <a:ext uri="{FF2B5EF4-FFF2-40B4-BE49-F238E27FC236}">
                <a16:creationId xmlns:a16="http://schemas.microsoft.com/office/drawing/2014/main" id="{D48DFAEF-61C3-2E49-8905-7CA773517D3C}"/>
              </a:ext>
            </a:extLst>
          </p:cNvPr>
          <p:cNvCxnSpPr/>
          <p:nvPr userDrawn="1"/>
        </p:nvCxnSpPr>
        <p:spPr>
          <a:xfrm>
            <a:off x="443078" y="6520820"/>
            <a:ext cx="443077" cy="0"/>
          </a:xfrm>
          <a:prstGeom prst="line">
            <a:avLst/>
          </a:prstGeom>
          <a:ln w="19050">
            <a:solidFill>
              <a:srgbClr val="2A3F2A"/>
            </a:solidFill>
          </a:ln>
        </p:spPr>
        <p:style>
          <a:lnRef idx="1">
            <a:schemeClr val="accent1"/>
          </a:lnRef>
          <a:fillRef idx="0">
            <a:schemeClr val="accent1"/>
          </a:fillRef>
          <a:effectRef idx="0">
            <a:schemeClr val="accent1"/>
          </a:effectRef>
          <a:fontRef idx="minor">
            <a:schemeClr val="tx1"/>
          </a:fontRef>
        </p:style>
      </p:cxnSp>
      <p:sp>
        <p:nvSpPr>
          <p:cNvPr id="5" name="Textfeld 23">
            <a:extLst>
              <a:ext uri="{FF2B5EF4-FFF2-40B4-BE49-F238E27FC236}">
                <a16:creationId xmlns:a16="http://schemas.microsoft.com/office/drawing/2014/main" id="{F2FF92BB-2054-0040-96B0-F51A3699B652}"/>
              </a:ext>
            </a:extLst>
          </p:cNvPr>
          <p:cNvSpPr txBox="1"/>
          <p:nvPr userDrawn="1"/>
        </p:nvSpPr>
        <p:spPr>
          <a:xfrm>
            <a:off x="12020762" y="180000"/>
            <a:ext cx="107722" cy="6578067"/>
          </a:xfrm>
          <a:prstGeom prst="rect">
            <a:avLst/>
          </a:prstGeom>
          <a:noFill/>
        </p:spPr>
        <p:txBody>
          <a:bodyPr vert="vert270" wrap="square" lIns="0" rIns="0" rtlCol="0" anchor="b">
            <a:spAutoFit/>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700" b="0" i="1" u="none" strike="noStrike" kern="1200">
                <a:solidFill>
                  <a:schemeClr val="bg2"/>
                </a:solidFill>
                <a:effectLst/>
                <a:latin typeface="Verdana" panose="020B0604030504040204" pitchFamily="34" charset="0"/>
                <a:ea typeface="Verdana" panose="020B0604030504040204" pitchFamily="34" charset="0"/>
                <a:cs typeface="Verdana" panose="020B0604030504040204" pitchFamily="34" charset="0"/>
              </a:rPr>
              <a:t>© Copyright 2021 Academy Consult München GmbH – Alle Rechte vorbehalten</a:t>
            </a:r>
            <a:endParaRPr lang="en-US" sz="700" b="0">
              <a:solidFill>
                <a:schemeClr val="bg2"/>
              </a:solidFill>
              <a:latin typeface="Verdana" panose="020B0604030504040204" pitchFamily="34" charset="0"/>
              <a:ea typeface="Verdana" panose="020B0604030504040204" pitchFamily="34" charset="0"/>
              <a:cs typeface="Verdana" panose="020B0604030504040204" pitchFamily="34" charset="0"/>
            </a:endParaRPr>
          </a:p>
        </p:txBody>
      </p:sp>
      <p:sp>
        <p:nvSpPr>
          <p:cNvPr id="2" name="Title Placeholder 1">
            <a:extLst>
              <a:ext uri="{FF2B5EF4-FFF2-40B4-BE49-F238E27FC236}">
                <a16:creationId xmlns:a16="http://schemas.microsoft.com/office/drawing/2014/main" id="{8BEB473D-EA59-1F40-9D5D-A18661844A67}"/>
              </a:ext>
            </a:extLst>
          </p:cNvPr>
          <p:cNvSpPr>
            <a:spLocks noGrp="1"/>
          </p:cNvSpPr>
          <p:nvPr>
            <p:ph type="title"/>
          </p:nvPr>
        </p:nvSpPr>
        <p:spPr>
          <a:xfrm>
            <a:off x="443077" y="180000"/>
            <a:ext cx="11307323" cy="691200"/>
          </a:xfrm>
          <a:prstGeom prst="rect">
            <a:avLst/>
          </a:prstGeom>
        </p:spPr>
        <p:txBody>
          <a:bodyPr vert="horz" lIns="0" tIns="45720" rIns="0" bIns="45720" rtlCol="0" anchor="b">
            <a:noAutofit/>
          </a:bodyPr>
          <a:lstStyle/>
          <a:p>
            <a:r>
              <a:rPr lang="en-US"/>
              <a:t>Click to edit Master title style</a:t>
            </a:r>
            <a:endParaRPr lang="de-DE"/>
          </a:p>
        </p:txBody>
      </p:sp>
      <p:sp>
        <p:nvSpPr>
          <p:cNvPr id="9" name="Text Placeholder 8">
            <a:extLst>
              <a:ext uri="{FF2B5EF4-FFF2-40B4-BE49-F238E27FC236}">
                <a16:creationId xmlns:a16="http://schemas.microsoft.com/office/drawing/2014/main" id="{A4A9AD22-6DA5-C042-A684-90901BC776E7}"/>
              </a:ext>
            </a:extLst>
          </p:cNvPr>
          <p:cNvSpPr>
            <a:spLocks noGrp="1"/>
          </p:cNvSpPr>
          <p:nvPr>
            <p:ph type="body" idx="1"/>
          </p:nvPr>
        </p:nvSpPr>
        <p:spPr>
          <a:xfrm>
            <a:off x="438179" y="1250379"/>
            <a:ext cx="11307322" cy="4926584"/>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4"/>
            <a:endParaRPr lang="en-US"/>
          </a:p>
          <a:p>
            <a:pPr lvl="0"/>
            <a:endParaRPr lang="de-DE"/>
          </a:p>
        </p:txBody>
      </p:sp>
    </p:spTree>
    <p:extLst>
      <p:ext uri="{BB962C8B-B14F-4D97-AF65-F5344CB8AC3E}">
        <p14:creationId xmlns:p14="http://schemas.microsoft.com/office/powerpoint/2010/main" val="2735217560"/>
      </p:ext>
    </p:extLst>
  </p:cSld>
  <p:clrMap bg1="lt1" tx1="dk1" bg2="lt2" tx2="dk2" accent1="accent1" accent2="accent2" accent3="accent3" accent4="accent4" accent5="accent5" accent6="accent6" hlink="hlink" folHlink="folHlink"/>
  <p:sldLayoutIdLst>
    <p:sldLayoutId id="2147483670" r:id="rId1"/>
    <p:sldLayoutId id="2147483662" r:id="rId2"/>
    <p:sldLayoutId id="2147483663" r:id="rId3"/>
    <p:sldLayoutId id="2147483666" r:id="rId4"/>
    <p:sldLayoutId id="2147483671" r:id="rId5"/>
  </p:sldLayoutIdLst>
  <p:hf hdr="0"/>
  <p:txStyles>
    <p:titleStyle>
      <a:lvl1pPr algn="l" defTabSz="914423"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171455" indent="-171455" algn="l" defTabSz="914423" rtl="0" eaLnBrk="1" latinLnBrk="0" hangingPunct="1">
        <a:lnSpc>
          <a:spcPct val="90000"/>
        </a:lnSpc>
        <a:spcBef>
          <a:spcPts val="1000"/>
        </a:spcBef>
        <a:buClr>
          <a:srgbClr val="C26736"/>
        </a:buClr>
        <a:buFont typeface="Arial" panose="020B0604020202020204" pitchFamily="34" charset="0"/>
        <a:buChar char="•"/>
        <a:defRPr sz="1200" kern="1200">
          <a:solidFill>
            <a:schemeClr val="tx1"/>
          </a:solidFill>
          <a:latin typeface="+mn-lt"/>
          <a:ea typeface="+mn-ea"/>
          <a:cs typeface="+mn-cs"/>
        </a:defRPr>
      </a:lvl1pPr>
      <a:lvl2pPr marL="360009" indent="0" algn="l" defTabSz="914423" rtl="0" eaLnBrk="1" latinLnBrk="0" hangingPunct="1">
        <a:lnSpc>
          <a:spcPct val="90000"/>
        </a:lnSpc>
        <a:spcBef>
          <a:spcPts val="500"/>
        </a:spcBef>
        <a:buClr>
          <a:srgbClr val="C26736"/>
        </a:buClr>
        <a:buFont typeface="System Font"/>
        <a:buChar char="▸"/>
        <a:defRPr sz="1100" kern="1200">
          <a:solidFill>
            <a:schemeClr val="tx1"/>
          </a:solidFill>
          <a:latin typeface="+mn-lt"/>
          <a:ea typeface="+mn-ea"/>
          <a:cs typeface="+mn-cs"/>
        </a:defRPr>
      </a:lvl2pPr>
      <a:lvl3pPr marL="720018" indent="0" algn="l" defTabSz="914423" rtl="0" eaLnBrk="1" latinLnBrk="0" hangingPunct="1">
        <a:lnSpc>
          <a:spcPct val="90000"/>
        </a:lnSpc>
        <a:spcBef>
          <a:spcPts val="500"/>
        </a:spcBef>
        <a:buClr>
          <a:srgbClr val="C26736"/>
        </a:buClr>
        <a:buFont typeface="System Font"/>
        <a:buChar char="▸"/>
        <a:defRPr sz="1050" kern="1200">
          <a:solidFill>
            <a:schemeClr val="tx1"/>
          </a:solidFill>
          <a:latin typeface="+mn-lt"/>
          <a:ea typeface="+mn-ea"/>
          <a:cs typeface="+mn-cs"/>
        </a:defRPr>
      </a:lvl3pPr>
      <a:lvl4pPr marL="1080027" indent="0" algn="l" defTabSz="914423" rtl="0" eaLnBrk="1" latinLnBrk="0" hangingPunct="1">
        <a:lnSpc>
          <a:spcPct val="90000"/>
        </a:lnSpc>
        <a:spcBef>
          <a:spcPts val="500"/>
        </a:spcBef>
        <a:buClr>
          <a:srgbClr val="C26736"/>
        </a:buClr>
        <a:buFont typeface="System Font"/>
        <a:buChar char="▸"/>
        <a:defRPr sz="1000" i="1" kern="1200">
          <a:solidFill>
            <a:schemeClr val="tx1"/>
          </a:solidFill>
          <a:latin typeface="+mn-lt"/>
          <a:ea typeface="+mn-ea"/>
          <a:cs typeface="+mn-cs"/>
        </a:defRPr>
      </a:lvl4pPr>
      <a:lvl5pPr marL="1440036" indent="0" algn="l" defTabSz="914423" rtl="0" eaLnBrk="1" latinLnBrk="0" hangingPunct="1">
        <a:lnSpc>
          <a:spcPct val="90000"/>
        </a:lnSpc>
        <a:spcBef>
          <a:spcPts val="500"/>
        </a:spcBef>
        <a:buClr>
          <a:srgbClr val="C26736"/>
        </a:buClr>
        <a:buFont typeface="System Font"/>
        <a:buChar char="▸"/>
        <a:defRPr sz="1000" i="1" kern="1200">
          <a:solidFill>
            <a:schemeClr val="tx1"/>
          </a:solidFill>
          <a:latin typeface="+mn-lt"/>
          <a:ea typeface="+mn-ea"/>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4"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7"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9"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1" algn="l" defTabSz="91442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1.jpeg"/><Relationship Id="rId2" Type="http://schemas.openxmlformats.org/officeDocument/2006/relationships/slideLayout" Target="../slideLayouts/slideLayout1.xml"/><Relationship Id="rId1" Type="http://schemas.openxmlformats.org/officeDocument/2006/relationships/tags" Target="../tags/tag64.xml"/><Relationship Id="rId6" Type="http://schemas.openxmlformats.org/officeDocument/2006/relationships/image" Target="../media/image10.emf"/><Relationship Id="rId5" Type="http://schemas.openxmlformats.org/officeDocument/2006/relationships/oleObject" Target="../embeddings/oleObject32.bin"/><Relationship Id="rId4" Type="http://schemas.microsoft.com/office/2018/10/relationships/comments" Target="../comments/modernComment_479_D4033BA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7.xml"/><Relationship Id="rId7" Type="http://schemas.openxmlformats.org/officeDocument/2006/relationships/chart" Target="../charts/chart2.xml"/><Relationship Id="rId2" Type="http://schemas.openxmlformats.org/officeDocument/2006/relationships/slideLayout" Target="../slideLayouts/slideLayout4.xml"/><Relationship Id="rId1" Type="http://schemas.openxmlformats.org/officeDocument/2006/relationships/tags" Target="../tags/tag69.xml"/><Relationship Id="rId6" Type="http://schemas.openxmlformats.org/officeDocument/2006/relationships/image" Target="../media/image22.emf"/><Relationship Id="rId5" Type="http://schemas.openxmlformats.org/officeDocument/2006/relationships/oleObject" Target="../embeddings/oleObject37.bin"/><Relationship Id="rId4" Type="http://schemas.microsoft.com/office/2018/10/relationships/comments" Target="../comments/modernComment_12D9_FA2B4C4D.xml"/><Relationship Id="rId9" Type="http://schemas.openxmlformats.org/officeDocument/2006/relationships/image" Target="../media/image33.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notesSlide" Target="../notesSlides/notesSlide8.xml"/><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slideLayout" Target="../slideLayouts/slideLayout4.xml"/><Relationship Id="rId1" Type="http://schemas.openxmlformats.org/officeDocument/2006/relationships/tags" Target="../tags/tag70.xml"/><Relationship Id="rId6" Type="http://schemas.openxmlformats.org/officeDocument/2006/relationships/image" Target="../media/image34.emf"/><Relationship Id="rId11" Type="http://schemas.openxmlformats.org/officeDocument/2006/relationships/image" Target="../media/image39.png"/><Relationship Id="rId5" Type="http://schemas.openxmlformats.org/officeDocument/2006/relationships/oleObject" Target="../embeddings/oleObject38.bin"/><Relationship Id="rId10" Type="http://schemas.openxmlformats.org/officeDocument/2006/relationships/image" Target="../media/image38.svg"/><Relationship Id="rId4" Type="http://schemas.microsoft.com/office/2018/10/relationships/comments" Target="../comments/modernComment_12AC_354958BA.xml"/><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7" Type="http://schemas.microsoft.com/office/2014/relationships/chartEx" Target="../charts/chartEx1.xml"/><Relationship Id="rId2" Type="http://schemas.openxmlformats.org/officeDocument/2006/relationships/slideLayout" Target="../slideLayouts/slideLayout4.xml"/><Relationship Id="rId1" Type="http://schemas.openxmlformats.org/officeDocument/2006/relationships/tags" Target="../tags/tag71.xml"/><Relationship Id="rId6" Type="http://schemas.openxmlformats.org/officeDocument/2006/relationships/image" Target="../media/image41.emf"/><Relationship Id="rId5" Type="http://schemas.openxmlformats.org/officeDocument/2006/relationships/oleObject" Target="../embeddings/oleObject39.bin"/><Relationship Id="rId4" Type="http://schemas.microsoft.com/office/2018/10/relationships/comments" Target="../comments/modernComment_1405_CB0D90B1.xml"/><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notesSlide" Target="../notesSlides/notesSlide10.xml"/><Relationship Id="rId7" Type="http://schemas.openxmlformats.org/officeDocument/2006/relationships/chart" Target="../charts/chart3.xml"/><Relationship Id="rId2" Type="http://schemas.openxmlformats.org/officeDocument/2006/relationships/slideLayout" Target="../slideLayouts/slideLayout4.xml"/><Relationship Id="rId1" Type="http://schemas.openxmlformats.org/officeDocument/2006/relationships/tags" Target="../tags/tag72.xml"/><Relationship Id="rId6" Type="http://schemas.openxmlformats.org/officeDocument/2006/relationships/image" Target="../media/image42.emf"/><Relationship Id="rId5" Type="http://schemas.openxmlformats.org/officeDocument/2006/relationships/oleObject" Target="../embeddings/oleObject40.bin"/><Relationship Id="rId10" Type="http://schemas.openxmlformats.org/officeDocument/2006/relationships/chart" Target="../charts/chart6.xml"/><Relationship Id="rId4" Type="http://schemas.microsoft.com/office/2018/10/relationships/comments" Target="../comments/modernComment_1406_828CCC67.xml"/><Relationship Id="rId9" Type="http://schemas.openxmlformats.org/officeDocument/2006/relationships/chart" Target="../charts/chart5.xml"/></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notesSlide" Target="../notesSlides/notesSlide11.xml"/><Relationship Id="rId7" Type="http://schemas.openxmlformats.org/officeDocument/2006/relationships/chart" Target="../charts/chart7.xml"/><Relationship Id="rId12" Type="http://schemas.openxmlformats.org/officeDocument/2006/relationships/image" Target="../media/image47.png"/><Relationship Id="rId2" Type="http://schemas.openxmlformats.org/officeDocument/2006/relationships/slideLayout" Target="../slideLayouts/slideLayout4.xml"/><Relationship Id="rId1" Type="http://schemas.openxmlformats.org/officeDocument/2006/relationships/tags" Target="../tags/tag73.xml"/><Relationship Id="rId6" Type="http://schemas.openxmlformats.org/officeDocument/2006/relationships/image" Target="../media/image42.emf"/><Relationship Id="rId11" Type="http://schemas.openxmlformats.org/officeDocument/2006/relationships/image" Target="../media/image46.svg"/><Relationship Id="rId5" Type="http://schemas.openxmlformats.org/officeDocument/2006/relationships/oleObject" Target="../embeddings/oleObject41.bin"/><Relationship Id="rId10" Type="http://schemas.openxmlformats.org/officeDocument/2006/relationships/image" Target="../media/image45.png"/><Relationship Id="rId4" Type="http://schemas.microsoft.com/office/2018/10/relationships/comments" Target="../comments/modernComment_1407_2CEAC68B.xml"/><Relationship Id="rId9" Type="http://schemas.openxmlformats.org/officeDocument/2006/relationships/image" Target="../media/image44.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notesSlide" Target="../notesSlides/notesSlide12.xml"/><Relationship Id="rId7" Type="http://schemas.openxmlformats.org/officeDocument/2006/relationships/image" Target="../media/image49.png"/><Relationship Id="rId2" Type="http://schemas.openxmlformats.org/officeDocument/2006/relationships/slideLayout" Target="../slideLayouts/slideLayout4.xml"/><Relationship Id="rId1" Type="http://schemas.openxmlformats.org/officeDocument/2006/relationships/tags" Target="../tags/tag74.xml"/><Relationship Id="rId6" Type="http://schemas.openxmlformats.org/officeDocument/2006/relationships/image" Target="../media/image12.emf"/><Relationship Id="rId5" Type="http://schemas.openxmlformats.org/officeDocument/2006/relationships/oleObject" Target="../embeddings/oleObject42.bin"/><Relationship Id="rId4" Type="http://schemas.microsoft.com/office/2018/10/relationships/comments" Target="../comments/modernComment_47A_56E3817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notesSlide" Target="../notesSlides/notesSlide13.xml"/><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slideLayout" Target="../slideLayouts/slideLayout4.xml"/><Relationship Id="rId1" Type="http://schemas.openxmlformats.org/officeDocument/2006/relationships/tags" Target="../tags/tag75.xml"/><Relationship Id="rId6" Type="http://schemas.openxmlformats.org/officeDocument/2006/relationships/image" Target="../media/image42.emf"/><Relationship Id="rId11" Type="http://schemas.openxmlformats.org/officeDocument/2006/relationships/image" Target="../media/image55.png"/><Relationship Id="rId5" Type="http://schemas.openxmlformats.org/officeDocument/2006/relationships/oleObject" Target="../embeddings/oleObject43.bin"/><Relationship Id="rId10" Type="http://schemas.openxmlformats.org/officeDocument/2006/relationships/image" Target="../media/image54.svg"/><Relationship Id="rId4" Type="http://schemas.microsoft.com/office/2018/10/relationships/comments" Target="../comments/modernComment_12DC_C64D5AC5.xml"/><Relationship Id="rId9"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notesSlide" Target="../notesSlides/notesSlide14.xml"/><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slideLayout" Target="../slideLayouts/slideLayout4.xml"/><Relationship Id="rId1" Type="http://schemas.openxmlformats.org/officeDocument/2006/relationships/tags" Target="../tags/tag76.xml"/><Relationship Id="rId6" Type="http://schemas.openxmlformats.org/officeDocument/2006/relationships/image" Target="../media/image12.emf"/><Relationship Id="rId11" Type="http://schemas.openxmlformats.org/officeDocument/2006/relationships/image" Target="../media/image61.png"/><Relationship Id="rId5" Type="http://schemas.openxmlformats.org/officeDocument/2006/relationships/oleObject" Target="../embeddings/oleObject44.bin"/><Relationship Id="rId10" Type="http://schemas.openxmlformats.org/officeDocument/2006/relationships/image" Target="../media/image60.svg"/><Relationship Id="rId4" Type="http://schemas.microsoft.com/office/2018/10/relationships/comments" Target="../comments/modernComment_1408_EB28FD61.xml"/><Relationship Id="rId9"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notesSlide" Target="../notesSlides/notesSlide15.xml"/><Relationship Id="rId7" Type="http://schemas.openxmlformats.org/officeDocument/2006/relationships/image" Target="../media/image51.png"/><Relationship Id="rId2" Type="http://schemas.openxmlformats.org/officeDocument/2006/relationships/slideLayout" Target="../slideLayouts/slideLayout4.xml"/><Relationship Id="rId1" Type="http://schemas.openxmlformats.org/officeDocument/2006/relationships/tags" Target="../tags/tag77.xml"/><Relationship Id="rId6" Type="http://schemas.openxmlformats.org/officeDocument/2006/relationships/image" Target="../media/image63.emf"/><Relationship Id="rId5" Type="http://schemas.openxmlformats.org/officeDocument/2006/relationships/oleObject" Target="../embeddings/oleObject45.bin"/><Relationship Id="rId4" Type="http://schemas.microsoft.com/office/2018/10/relationships/comments" Target="../comments/modernComment_12E1_ACC877A2.xml"/></Relationships>
</file>

<file path=ppt/slides/_rels/slide25.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notesSlide" Target="../notesSlides/notesSlide16.xml"/><Relationship Id="rId7" Type="http://schemas.openxmlformats.org/officeDocument/2006/relationships/image" Target="../media/image55.png"/><Relationship Id="rId2" Type="http://schemas.openxmlformats.org/officeDocument/2006/relationships/slideLayout" Target="../slideLayouts/slideLayout4.xml"/><Relationship Id="rId1" Type="http://schemas.openxmlformats.org/officeDocument/2006/relationships/tags" Target="../tags/tag78.xml"/><Relationship Id="rId6" Type="http://schemas.openxmlformats.org/officeDocument/2006/relationships/image" Target="../media/image63.emf"/><Relationship Id="rId5" Type="http://schemas.openxmlformats.org/officeDocument/2006/relationships/oleObject" Target="../embeddings/oleObject46.bin"/><Relationship Id="rId4" Type="http://schemas.microsoft.com/office/2018/10/relationships/comments" Target="../comments/modernComment_12E5_2E5A9B55.xml"/></Relationships>
</file>

<file path=ppt/slides/_rels/slide26.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notesSlide" Target="../notesSlides/notesSlide17.xml"/><Relationship Id="rId7" Type="http://schemas.openxmlformats.org/officeDocument/2006/relationships/image" Target="../media/image64.png"/><Relationship Id="rId2" Type="http://schemas.openxmlformats.org/officeDocument/2006/relationships/slideLayout" Target="../slideLayouts/slideLayout4.xml"/><Relationship Id="rId1" Type="http://schemas.openxmlformats.org/officeDocument/2006/relationships/tags" Target="../tags/tag79.xml"/><Relationship Id="rId6" Type="http://schemas.openxmlformats.org/officeDocument/2006/relationships/image" Target="../media/image63.emf"/><Relationship Id="rId5" Type="http://schemas.openxmlformats.org/officeDocument/2006/relationships/oleObject" Target="../embeddings/oleObject47.bin"/><Relationship Id="rId4" Type="http://schemas.microsoft.com/office/2018/10/relationships/comments" Target="../comments/modernComment_12DD_F20F496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notesSlide" Target="../notesSlides/notesSlide18.xml"/><Relationship Id="rId7" Type="http://schemas.openxmlformats.org/officeDocument/2006/relationships/image" Target="../media/image39.png"/><Relationship Id="rId2" Type="http://schemas.openxmlformats.org/officeDocument/2006/relationships/slideLayout" Target="../slideLayouts/slideLayout4.xml"/><Relationship Id="rId1" Type="http://schemas.openxmlformats.org/officeDocument/2006/relationships/tags" Target="../tags/tag80.xml"/><Relationship Id="rId6" Type="http://schemas.openxmlformats.org/officeDocument/2006/relationships/image" Target="../media/image63.emf"/><Relationship Id="rId5" Type="http://schemas.openxmlformats.org/officeDocument/2006/relationships/oleObject" Target="../embeddings/oleObject48.bin"/><Relationship Id="rId4" Type="http://schemas.microsoft.com/office/2018/10/relationships/comments" Target="../comments/modernComment_140F_A471D5F.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81.xml"/><Relationship Id="rId6" Type="http://schemas.openxmlformats.org/officeDocument/2006/relationships/image" Target="../media/image67.emf"/><Relationship Id="rId5" Type="http://schemas.openxmlformats.org/officeDocument/2006/relationships/oleObject" Target="../embeddings/oleObject49.bin"/><Relationship Id="rId4" Type="http://schemas.microsoft.com/office/2018/10/relationships/comments" Target="../comments/modernComment_12F3_694F89A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notesSlide" Target="../notesSlides/notesSlide20.xml"/><Relationship Id="rId7" Type="http://schemas.openxmlformats.org/officeDocument/2006/relationships/image" Target="../media/image49.png"/><Relationship Id="rId12" Type="http://schemas.openxmlformats.org/officeDocument/2006/relationships/image" Target="../media/image71.svg"/><Relationship Id="rId2" Type="http://schemas.openxmlformats.org/officeDocument/2006/relationships/slideLayout" Target="../slideLayouts/slideLayout4.xml"/><Relationship Id="rId1" Type="http://schemas.openxmlformats.org/officeDocument/2006/relationships/tags" Target="../tags/tag82.xml"/><Relationship Id="rId6" Type="http://schemas.openxmlformats.org/officeDocument/2006/relationships/image" Target="../media/image67.emf"/><Relationship Id="rId11" Type="http://schemas.openxmlformats.org/officeDocument/2006/relationships/image" Target="../media/image70.png"/><Relationship Id="rId5" Type="http://schemas.openxmlformats.org/officeDocument/2006/relationships/oleObject" Target="../embeddings/oleObject50.bin"/><Relationship Id="rId10" Type="http://schemas.openxmlformats.org/officeDocument/2006/relationships/image" Target="../media/image69.svg"/><Relationship Id="rId4" Type="http://schemas.microsoft.com/office/2018/10/relationships/comments" Target="../comments/modernComment_140C_94A4EB08.xml"/><Relationship Id="rId9" Type="http://schemas.openxmlformats.org/officeDocument/2006/relationships/image" Target="../media/image68.png"/></Relationships>
</file>

<file path=ppt/slides/_rels/slide32.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notesSlide" Target="../notesSlides/notesSlide21.xml"/><Relationship Id="rId7" Type="http://schemas.openxmlformats.org/officeDocument/2006/relationships/image" Target="../media/image49.png"/><Relationship Id="rId12" Type="http://schemas.openxmlformats.org/officeDocument/2006/relationships/image" Target="../media/image71.svg"/><Relationship Id="rId2" Type="http://schemas.openxmlformats.org/officeDocument/2006/relationships/slideLayout" Target="../slideLayouts/slideLayout4.xml"/><Relationship Id="rId1" Type="http://schemas.openxmlformats.org/officeDocument/2006/relationships/tags" Target="../tags/tag83.xml"/><Relationship Id="rId6" Type="http://schemas.openxmlformats.org/officeDocument/2006/relationships/image" Target="../media/image67.emf"/><Relationship Id="rId11" Type="http://schemas.openxmlformats.org/officeDocument/2006/relationships/image" Target="../media/image70.png"/><Relationship Id="rId5" Type="http://schemas.openxmlformats.org/officeDocument/2006/relationships/oleObject" Target="../embeddings/oleObject51.bin"/><Relationship Id="rId10" Type="http://schemas.openxmlformats.org/officeDocument/2006/relationships/image" Target="../media/image69.svg"/><Relationship Id="rId4" Type="http://schemas.microsoft.com/office/2018/10/relationships/comments" Target="../comments/modernComment_12E4_76911F1B.xml"/><Relationship Id="rId9" Type="http://schemas.openxmlformats.org/officeDocument/2006/relationships/image" Target="../media/image68.png"/></Relationships>
</file>

<file path=ppt/slides/_rels/slide3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notesSlide" Target="../notesSlides/notesSlide22.xml"/><Relationship Id="rId7" Type="http://schemas.openxmlformats.org/officeDocument/2006/relationships/image" Target="../media/image49.png"/><Relationship Id="rId12" Type="http://schemas.openxmlformats.org/officeDocument/2006/relationships/image" Target="../media/image71.svg"/><Relationship Id="rId2" Type="http://schemas.openxmlformats.org/officeDocument/2006/relationships/slideLayout" Target="../slideLayouts/slideLayout4.xml"/><Relationship Id="rId1" Type="http://schemas.openxmlformats.org/officeDocument/2006/relationships/tags" Target="../tags/tag84.xml"/><Relationship Id="rId6" Type="http://schemas.openxmlformats.org/officeDocument/2006/relationships/image" Target="../media/image67.emf"/><Relationship Id="rId11" Type="http://schemas.openxmlformats.org/officeDocument/2006/relationships/image" Target="../media/image70.png"/><Relationship Id="rId5" Type="http://schemas.openxmlformats.org/officeDocument/2006/relationships/oleObject" Target="../embeddings/oleObject52.bin"/><Relationship Id="rId10" Type="http://schemas.openxmlformats.org/officeDocument/2006/relationships/image" Target="../media/image69.svg"/><Relationship Id="rId4" Type="http://schemas.microsoft.com/office/2018/10/relationships/comments" Target="../comments/modernComment_12FB_23C7AD8F.xml"/><Relationship Id="rId9" Type="http://schemas.openxmlformats.org/officeDocument/2006/relationships/image" Target="../media/image68.png"/></Relationships>
</file>

<file path=ppt/slides/_rels/slide3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notesSlide" Target="../notesSlides/notesSlide23.xml"/><Relationship Id="rId7" Type="http://schemas.openxmlformats.org/officeDocument/2006/relationships/image" Target="../media/image49.png"/><Relationship Id="rId12" Type="http://schemas.openxmlformats.org/officeDocument/2006/relationships/image" Target="../media/image71.svg"/><Relationship Id="rId2" Type="http://schemas.openxmlformats.org/officeDocument/2006/relationships/slideLayout" Target="../slideLayouts/slideLayout4.xml"/><Relationship Id="rId1" Type="http://schemas.openxmlformats.org/officeDocument/2006/relationships/tags" Target="../tags/tag85.xml"/><Relationship Id="rId6" Type="http://schemas.openxmlformats.org/officeDocument/2006/relationships/image" Target="../media/image67.emf"/><Relationship Id="rId11" Type="http://schemas.openxmlformats.org/officeDocument/2006/relationships/image" Target="../media/image70.png"/><Relationship Id="rId5" Type="http://schemas.openxmlformats.org/officeDocument/2006/relationships/oleObject" Target="../embeddings/oleObject53.bin"/><Relationship Id="rId10" Type="http://schemas.openxmlformats.org/officeDocument/2006/relationships/image" Target="../media/image69.svg"/><Relationship Id="rId4" Type="http://schemas.microsoft.com/office/2018/10/relationships/comments" Target="../comments/modernComment_12EB_4822D50C.xml"/><Relationship Id="rId9" Type="http://schemas.openxmlformats.org/officeDocument/2006/relationships/image" Target="../media/image68.png"/></Relationships>
</file>

<file path=ppt/slides/_rels/slide35.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notesSlide" Target="../notesSlides/notesSlide24.xml"/><Relationship Id="rId7" Type="http://schemas.openxmlformats.org/officeDocument/2006/relationships/image" Target="../media/image49.png"/><Relationship Id="rId12" Type="http://schemas.openxmlformats.org/officeDocument/2006/relationships/image" Target="../media/image71.svg"/><Relationship Id="rId2" Type="http://schemas.openxmlformats.org/officeDocument/2006/relationships/slideLayout" Target="../slideLayouts/slideLayout4.xml"/><Relationship Id="rId1" Type="http://schemas.openxmlformats.org/officeDocument/2006/relationships/tags" Target="../tags/tag86.xml"/><Relationship Id="rId6" Type="http://schemas.openxmlformats.org/officeDocument/2006/relationships/image" Target="../media/image67.emf"/><Relationship Id="rId11" Type="http://schemas.openxmlformats.org/officeDocument/2006/relationships/image" Target="../media/image70.png"/><Relationship Id="rId5" Type="http://schemas.openxmlformats.org/officeDocument/2006/relationships/oleObject" Target="../embeddings/oleObject54.bin"/><Relationship Id="rId10" Type="http://schemas.openxmlformats.org/officeDocument/2006/relationships/image" Target="../media/image69.svg"/><Relationship Id="rId4" Type="http://schemas.microsoft.com/office/2018/10/relationships/comments" Target="../comments/modernComment_140D_72F6A297.xml"/><Relationship Id="rId9" Type="http://schemas.openxmlformats.org/officeDocument/2006/relationships/image" Target="../media/image6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77.png"/><Relationship Id="rId3" Type="http://schemas.openxmlformats.org/officeDocument/2006/relationships/notesSlide" Target="../notesSlides/notesSlide25.xml"/><Relationship Id="rId7" Type="http://schemas.openxmlformats.org/officeDocument/2006/relationships/image" Target="../media/image72.png"/><Relationship Id="rId12" Type="http://schemas.openxmlformats.org/officeDocument/2006/relationships/image" Target="../media/image76.svg"/><Relationship Id="rId2" Type="http://schemas.openxmlformats.org/officeDocument/2006/relationships/slideLayout" Target="../slideLayouts/slideLayout4.xml"/><Relationship Id="rId1" Type="http://schemas.openxmlformats.org/officeDocument/2006/relationships/tags" Target="../tags/tag87.xml"/><Relationship Id="rId6" Type="http://schemas.openxmlformats.org/officeDocument/2006/relationships/image" Target="../media/image34.emf"/><Relationship Id="rId11" Type="http://schemas.openxmlformats.org/officeDocument/2006/relationships/image" Target="../media/image49.png"/><Relationship Id="rId5" Type="http://schemas.openxmlformats.org/officeDocument/2006/relationships/oleObject" Target="../embeddings/oleObject55.bin"/><Relationship Id="rId10" Type="http://schemas.openxmlformats.org/officeDocument/2006/relationships/image" Target="../media/image75.svg"/><Relationship Id="rId4" Type="http://schemas.microsoft.com/office/2018/10/relationships/comments" Target="../comments/modernComment_12EC_EDF25F0F.xml"/><Relationship Id="rId9" Type="http://schemas.openxmlformats.org/officeDocument/2006/relationships/image" Target="../media/image74.png"/><Relationship Id="rId14" Type="http://schemas.openxmlformats.org/officeDocument/2006/relationships/image" Target="../media/image78.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88.xml"/><Relationship Id="rId5" Type="http://schemas.openxmlformats.org/officeDocument/2006/relationships/image" Target="../media/image79.emf"/><Relationship Id="rId4" Type="http://schemas.openxmlformats.org/officeDocument/2006/relationships/oleObject" Target="../embeddings/oleObject56.bin"/></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3.xml"/><Relationship Id="rId7" Type="http://schemas.openxmlformats.org/officeDocument/2006/relationships/image" Target="../media/image13.png"/><Relationship Id="rId2" Type="http://schemas.openxmlformats.org/officeDocument/2006/relationships/slideLayout" Target="../slideLayouts/slideLayout6.xml"/><Relationship Id="rId1" Type="http://schemas.openxmlformats.org/officeDocument/2006/relationships/tags" Target="../tags/tag65.xml"/><Relationship Id="rId6" Type="http://schemas.openxmlformats.org/officeDocument/2006/relationships/image" Target="../media/image12.emf"/><Relationship Id="rId5" Type="http://schemas.openxmlformats.org/officeDocument/2006/relationships/oleObject" Target="../embeddings/oleObject33.bin"/><Relationship Id="rId4" Type="http://schemas.microsoft.com/office/2018/10/relationships/comments" Target="../comments/modernComment_104_E579E4DC.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81.svg"/><Relationship Id="rId2" Type="http://schemas.openxmlformats.org/officeDocument/2006/relationships/slideLayout" Target="../slideLayouts/slideLayout4.xml"/><Relationship Id="rId1" Type="http://schemas.openxmlformats.org/officeDocument/2006/relationships/tags" Target="../tags/tag89.xml"/><Relationship Id="rId6" Type="http://schemas.openxmlformats.org/officeDocument/2006/relationships/image" Target="../media/image80.png"/><Relationship Id="rId5" Type="http://schemas.openxmlformats.org/officeDocument/2006/relationships/image" Target="../media/image34.emf"/><Relationship Id="rId4" Type="http://schemas.openxmlformats.org/officeDocument/2006/relationships/oleObject" Target="../embeddings/oleObject57.bin"/></Relationships>
</file>

<file path=ppt/slides/_rels/slide42.xml.rels><?xml version="1.0" encoding="UTF-8" standalone="yes"?>
<Relationships xmlns="http://schemas.openxmlformats.org/package/2006/relationships"><Relationship Id="rId8" Type="http://schemas.openxmlformats.org/officeDocument/2006/relationships/image" Target="../media/image83.jpeg"/><Relationship Id="rId3" Type="http://schemas.microsoft.com/office/2018/10/relationships/comments" Target="../comments/modernComment_10E_9BBF26EE.xml"/><Relationship Id="rId7"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tags" Target="../tags/tag90.xml"/><Relationship Id="rId6" Type="http://schemas.openxmlformats.org/officeDocument/2006/relationships/image" Target="../media/image11.jpeg"/><Relationship Id="rId5" Type="http://schemas.openxmlformats.org/officeDocument/2006/relationships/image" Target="../media/image12.emf"/><Relationship Id="rId4" Type="http://schemas.openxmlformats.org/officeDocument/2006/relationships/oleObject" Target="../embeddings/oleObject58.bin"/></Relationships>
</file>

<file path=ppt/slides/_rels/slide43.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oleObject" Target="../embeddings/oleObject59.bin"/><Relationship Id="rId7" Type="http://schemas.openxmlformats.org/officeDocument/2006/relationships/image" Target="../media/image87.jpeg"/><Relationship Id="rId2" Type="http://schemas.openxmlformats.org/officeDocument/2006/relationships/slideLayout" Target="../slideLayouts/slideLayout11.xml"/><Relationship Id="rId1" Type="http://schemas.openxmlformats.org/officeDocument/2006/relationships/tags" Target="../tags/tag91.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emf"/></Relationships>
</file>

<file path=ppt/slides/_rels/slide44.xml.rels><?xml version="1.0" encoding="UTF-8" standalone="yes"?>
<Relationships xmlns="http://schemas.openxmlformats.org/package/2006/relationships"><Relationship Id="rId3" Type="http://schemas.microsoft.com/office/2018/10/relationships/comments" Target="../comments/modernComment_12D8_B22D6473.xml"/><Relationship Id="rId2" Type="http://schemas.openxmlformats.org/officeDocument/2006/relationships/slideLayout" Target="../slideLayouts/slideLayout4.xml"/><Relationship Id="rId1" Type="http://schemas.openxmlformats.org/officeDocument/2006/relationships/tags" Target="../tags/tag92.xml"/><Relationship Id="rId6" Type="http://schemas.openxmlformats.org/officeDocument/2006/relationships/image" Target="../media/image88.png"/><Relationship Id="rId5" Type="http://schemas.openxmlformats.org/officeDocument/2006/relationships/image" Target="../media/image34.emf"/><Relationship Id="rId4" Type="http://schemas.openxmlformats.org/officeDocument/2006/relationships/oleObject" Target="../embeddings/oleObject60.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notesSlide" Target="../notesSlides/notesSlide4.xml"/><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slideLayout" Target="../slideLayouts/slideLayout4.xml"/><Relationship Id="rId1" Type="http://schemas.openxmlformats.org/officeDocument/2006/relationships/tags" Target="../tags/tag66.xml"/><Relationship Id="rId6" Type="http://schemas.openxmlformats.org/officeDocument/2006/relationships/image" Target="../media/image15.emf"/><Relationship Id="rId11" Type="http://schemas.openxmlformats.org/officeDocument/2006/relationships/image" Target="../media/image20.png"/><Relationship Id="rId5" Type="http://schemas.openxmlformats.org/officeDocument/2006/relationships/oleObject" Target="../embeddings/oleObject34.bin"/><Relationship Id="rId10" Type="http://schemas.openxmlformats.org/officeDocument/2006/relationships/image" Target="../media/image19.svg"/><Relationship Id="rId4" Type="http://schemas.microsoft.com/office/2018/10/relationships/comments" Target="../comments/modernComment_12B9_8BB62C7D.xml"/><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5.xml"/><Relationship Id="rId7" Type="http://schemas.openxmlformats.org/officeDocument/2006/relationships/chart" Target="../charts/chart1.xml"/><Relationship Id="rId2" Type="http://schemas.openxmlformats.org/officeDocument/2006/relationships/slideLayout" Target="../slideLayouts/slideLayout4.xml"/><Relationship Id="rId1" Type="http://schemas.openxmlformats.org/officeDocument/2006/relationships/tags" Target="../tags/tag67.xml"/><Relationship Id="rId6" Type="http://schemas.openxmlformats.org/officeDocument/2006/relationships/image" Target="../media/image22.emf"/><Relationship Id="rId5" Type="http://schemas.openxmlformats.org/officeDocument/2006/relationships/oleObject" Target="../embeddings/oleObject35.bin"/><Relationship Id="rId4" Type="http://schemas.microsoft.com/office/2018/10/relationships/comments" Target="../comments/modernComment_12CB_FFAF820.xml"/><Relationship Id="rId9" Type="http://schemas.openxmlformats.org/officeDocument/2006/relationships/image" Target="../media/image24.sv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notesSlide" Target="../notesSlides/notesSlide6.xml"/><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slideLayout" Target="../slideLayouts/slideLayout4.xml"/><Relationship Id="rId1" Type="http://schemas.openxmlformats.org/officeDocument/2006/relationships/tags" Target="../tags/tag68.xml"/><Relationship Id="rId6" Type="http://schemas.openxmlformats.org/officeDocument/2006/relationships/image" Target="../media/image12.emf"/><Relationship Id="rId11" Type="http://schemas.openxmlformats.org/officeDocument/2006/relationships/image" Target="../media/image29.png"/><Relationship Id="rId5" Type="http://schemas.openxmlformats.org/officeDocument/2006/relationships/oleObject" Target="../embeddings/oleObject36.bin"/><Relationship Id="rId10" Type="http://schemas.openxmlformats.org/officeDocument/2006/relationships/image" Target="../media/image28.png"/><Relationship Id="rId4" Type="http://schemas.microsoft.com/office/2018/10/relationships/comments" Target="../comments/modernComment_12EF_D2A52F15.xml"/><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80AA0909-2F0D-E05C-3C3E-0439A22F7DCF}"/>
              </a:ext>
            </a:extLst>
          </p:cNvPr>
          <p:cNvGraphicFramePr>
            <a:graphicFrameLocks noChangeAspect="1"/>
          </p:cNvGraphicFramePr>
          <p:nvPr>
            <p:custDataLst>
              <p:tags r:id="rId1"/>
            </p:custDataLst>
            <p:extLst>
              <p:ext uri="{D42A27DB-BD31-4B8C-83A1-F6EECF244321}">
                <p14:modId xmlns:p14="http://schemas.microsoft.com/office/powerpoint/2010/main" val="75357816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3" name="think-cell data - do not delete" hidden="1">
                        <a:extLst>
                          <a:ext uri="{FF2B5EF4-FFF2-40B4-BE49-F238E27FC236}">
                            <a16:creationId xmlns:a16="http://schemas.microsoft.com/office/drawing/2014/main" id="{80AA0909-2F0D-E05C-3C3E-0439A22F7DCF}"/>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pic>
        <p:nvPicPr>
          <p:cNvPr id="1030" name="Picture 6" descr="Mitglieder - securPharm e. V. | securPharm e. V.">
            <a:extLst>
              <a:ext uri="{FF2B5EF4-FFF2-40B4-BE49-F238E27FC236}">
                <a16:creationId xmlns:a16="http://schemas.microsoft.com/office/drawing/2014/main" id="{2442D9B9-BB88-B9CE-355B-59D16257B84D}"/>
              </a:ext>
            </a:extLst>
          </p:cNvPr>
          <p:cNvPicPr>
            <a:picLocks noGrp="1" noChangeAspect="1" noChangeArrowheads="1"/>
          </p:cNvPicPr>
          <p:nvPr>
            <p:ph type="pic" sz="quarter" idx="10"/>
          </p:nvPr>
        </p:nvPicPr>
        <p:blipFill>
          <a:blip r:embed="rId7">
            <a:extLst>
              <a:ext uri="{28A0092B-C50C-407E-A947-70E740481C1C}">
                <a14:useLocalDpi xmlns:a14="http://schemas.microsoft.com/office/drawing/2010/main" val="0"/>
              </a:ext>
            </a:extLst>
          </a:blip>
          <a:srcRect t="22842" b="22842"/>
          <a:stretch>
            <a:fillRect/>
          </a:stretch>
        </p:blipFill>
        <p:spPr bwMode="auto">
          <a:xfrm>
            <a:off x="-4082" y="0"/>
            <a:ext cx="12191998" cy="3981924"/>
          </a:xfrm>
          <a:prstGeom prst="rect">
            <a:avLst/>
          </a:prstGeom>
          <a:noFill/>
          <a:extLst>
            <a:ext uri="{909E8E84-426E-40DD-AFC4-6F175D3DCCD1}">
              <a14:hiddenFill xmlns:a14="http://schemas.microsoft.com/office/drawing/2010/main">
                <a:solidFill>
                  <a:srgbClr val="FFFFFF"/>
                </a:solidFill>
              </a14:hiddenFill>
            </a:ext>
          </a:extLst>
        </p:spPr>
      </p:pic>
      <p:sp>
        <p:nvSpPr>
          <p:cNvPr id="2" name="Medienplatzhalter 1">
            <a:extLst>
              <a:ext uri="{FF2B5EF4-FFF2-40B4-BE49-F238E27FC236}">
                <a16:creationId xmlns:a16="http://schemas.microsoft.com/office/drawing/2014/main" id="{8F54EA9B-3CF2-112E-A015-70631FB3AADA}"/>
              </a:ext>
            </a:extLst>
          </p:cNvPr>
          <p:cNvSpPr>
            <a:spLocks noGrp="1"/>
          </p:cNvSpPr>
          <p:nvPr>
            <p:ph type="media" sz="quarter" idx="41"/>
          </p:nvPr>
        </p:nvSpPr>
        <p:spPr/>
        <p:txBody>
          <a:bodyPr/>
          <a:lstStyle/>
          <a:p>
            <a:endParaRPr lang="de-DE"/>
          </a:p>
        </p:txBody>
      </p:sp>
      <p:sp>
        <p:nvSpPr>
          <p:cNvPr id="4" name="Inhaltsplatzhalter 3">
            <a:extLst>
              <a:ext uri="{FF2B5EF4-FFF2-40B4-BE49-F238E27FC236}">
                <a16:creationId xmlns:a16="http://schemas.microsoft.com/office/drawing/2014/main" id="{D233D2A7-22A4-25ED-118D-E5823194E23D}"/>
              </a:ext>
            </a:extLst>
          </p:cNvPr>
          <p:cNvSpPr>
            <a:spLocks noGrp="1"/>
          </p:cNvSpPr>
          <p:nvPr>
            <p:ph sz="quarter" idx="22"/>
          </p:nvPr>
        </p:nvSpPr>
        <p:spPr/>
        <p:txBody>
          <a:bodyPr/>
          <a:lstStyle/>
          <a:p>
            <a:endParaRPr lang="de-DE"/>
          </a:p>
        </p:txBody>
      </p:sp>
      <p:sp>
        <p:nvSpPr>
          <p:cNvPr id="5" name="Inhaltsplatzhalter 4">
            <a:extLst>
              <a:ext uri="{FF2B5EF4-FFF2-40B4-BE49-F238E27FC236}">
                <a16:creationId xmlns:a16="http://schemas.microsoft.com/office/drawing/2014/main" id="{70484314-F869-AE30-CEE1-583A627F68AF}"/>
              </a:ext>
            </a:extLst>
          </p:cNvPr>
          <p:cNvSpPr>
            <a:spLocks noGrp="1"/>
          </p:cNvSpPr>
          <p:nvPr>
            <p:ph sz="quarter" idx="23"/>
          </p:nvPr>
        </p:nvSpPr>
        <p:spPr/>
        <p:txBody>
          <a:bodyPr>
            <a:normAutofit/>
          </a:bodyPr>
          <a:lstStyle/>
          <a:p>
            <a:r>
              <a:rPr lang="de-DE" sz="1800">
                <a:ea typeface="Verdana"/>
              </a:rPr>
              <a:t>Abschlusspräsentation</a:t>
            </a:r>
          </a:p>
        </p:txBody>
      </p:sp>
      <p:sp>
        <p:nvSpPr>
          <p:cNvPr id="6" name="Textplatzhalter 5">
            <a:extLst>
              <a:ext uri="{FF2B5EF4-FFF2-40B4-BE49-F238E27FC236}">
                <a16:creationId xmlns:a16="http://schemas.microsoft.com/office/drawing/2014/main" id="{D7BF1DBC-22AA-9C9E-5895-D41B8DBB0E1F}"/>
              </a:ext>
            </a:extLst>
          </p:cNvPr>
          <p:cNvSpPr>
            <a:spLocks noGrp="1"/>
          </p:cNvSpPr>
          <p:nvPr>
            <p:ph type="body" sz="quarter" idx="24"/>
          </p:nvPr>
        </p:nvSpPr>
        <p:spPr/>
        <p:txBody>
          <a:bodyPr/>
          <a:lstStyle/>
          <a:p>
            <a:r>
              <a:rPr lang="de-DE"/>
              <a:t>Daniel Jerabek	Projektleitung</a:t>
            </a:r>
          </a:p>
          <a:p>
            <a:r>
              <a:rPr lang="de-DE"/>
              <a:t>Alexander Petrovski	Teammitglied</a:t>
            </a:r>
          </a:p>
          <a:p>
            <a:r>
              <a:rPr lang="de-DE"/>
              <a:t>Leander Wolff	Teammitglied</a:t>
            </a:r>
          </a:p>
          <a:p>
            <a:r>
              <a:rPr lang="de-DE"/>
              <a:t>Zeno Woywood	Projektcontroller</a:t>
            </a:r>
          </a:p>
        </p:txBody>
      </p:sp>
      <p:sp>
        <p:nvSpPr>
          <p:cNvPr id="7" name="Textplatzhalter 6">
            <a:extLst>
              <a:ext uri="{FF2B5EF4-FFF2-40B4-BE49-F238E27FC236}">
                <a16:creationId xmlns:a16="http://schemas.microsoft.com/office/drawing/2014/main" id="{C43D3BBB-82AC-DF59-454A-6BB0F4E69ABB}"/>
              </a:ext>
            </a:extLst>
          </p:cNvPr>
          <p:cNvSpPr>
            <a:spLocks noGrp="1"/>
          </p:cNvSpPr>
          <p:nvPr>
            <p:ph type="body" sz="quarter" idx="26"/>
          </p:nvPr>
        </p:nvSpPr>
        <p:spPr/>
        <p:txBody>
          <a:bodyPr>
            <a:normAutofit fontScale="92500" lnSpcReduction="10000"/>
          </a:bodyPr>
          <a:lstStyle/>
          <a:p>
            <a:r>
              <a:rPr lang="de-DE"/>
              <a:t>Mittwoch, 13. September 2023 </a:t>
            </a:r>
          </a:p>
        </p:txBody>
      </p:sp>
      <p:sp>
        <p:nvSpPr>
          <p:cNvPr id="9" name="Textplatzhalter 8">
            <a:extLst>
              <a:ext uri="{FF2B5EF4-FFF2-40B4-BE49-F238E27FC236}">
                <a16:creationId xmlns:a16="http://schemas.microsoft.com/office/drawing/2014/main" id="{C30533B0-69FA-3078-E58F-30F1DCD33EEE}"/>
              </a:ext>
            </a:extLst>
          </p:cNvPr>
          <p:cNvSpPr>
            <a:spLocks noGrp="1"/>
          </p:cNvSpPr>
          <p:nvPr>
            <p:ph type="body" sz="quarter" idx="30"/>
          </p:nvPr>
        </p:nvSpPr>
        <p:spPr>
          <a:xfrm>
            <a:off x="561110" y="1595621"/>
            <a:ext cx="6046906" cy="1001571"/>
          </a:xfrm>
        </p:spPr>
        <p:txBody>
          <a:bodyPr/>
          <a:lstStyle/>
          <a:p>
            <a:pPr marL="0" indent="0"/>
            <a:r>
              <a:rPr lang="de-DE"/>
              <a:t>Erhöhung der Mitgliederbindung von ACler:innen</a:t>
            </a:r>
            <a:endParaRPr lang="de-DE">
              <a:ea typeface="Verdana"/>
            </a:endParaRPr>
          </a:p>
        </p:txBody>
      </p:sp>
    </p:spTree>
    <p:extLst>
      <p:ext uri="{BB962C8B-B14F-4D97-AF65-F5344CB8AC3E}">
        <p14:creationId xmlns:p14="http://schemas.microsoft.com/office/powerpoint/2010/main" val="3556981666"/>
      </p:ext>
    </p:extLst>
  </p:cSld>
  <p:clrMapOvr>
    <a:masterClrMapping/>
  </p:clrMapOvr>
  <p:extLst>
    <p:ext uri="{6950BFC3-D8DA-4A85-94F7-54DA5524770B}">
      <p188:commentRel xmlns:p188="http://schemas.microsoft.com/office/powerpoint/2018/8/main" r:id="rId4"/>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895DF90-545D-01A4-F4B7-152E51474501}"/>
              </a:ext>
            </a:extLst>
          </p:cNvPr>
          <p:cNvSpPr>
            <a:spLocks noGrp="1"/>
          </p:cNvSpPr>
          <p:nvPr>
            <p:ph type="body" sz="quarter" idx="13"/>
          </p:nvPr>
        </p:nvSpPr>
        <p:spPr/>
        <p:txBody>
          <a:bodyPr/>
          <a:lstStyle/>
          <a:p>
            <a:pPr marL="228600" indent="-228600"/>
            <a:r>
              <a:rPr lang="de-DE">
                <a:ea typeface="Verdana"/>
              </a:rPr>
              <a:t>Rückblick</a:t>
            </a:r>
          </a:p>
          <a:p>
            <a:pPr marL="360003" lvl="1" indent="-228600"/>
            <a:r>
              <a:rPr lang="de-DE">
                <a:ea typeface="Verdana"/>
              </a:rPr>
              <a:t>Ausgangslage und Zielsetzung</a:t>
            </a:r>
          </a:p>
          <a:p>
            <a:pPr marL="360003" lvl="1" indent="-228600"/>
            <a:r>
              <a:rPr lang="de-DE">
                <a:ea typeface="Verdana"/>
              </a:rPr>
              <a:t>Projektverlauf</a:t>
            </a:r>
          </a:p>
          <a:p>
            <a:pPr marL="228600" indent="-228600"/>
            <a:r>
              <a:rPr lang="de-DE">
                <a:ea typeface="Verdana"/>
              </a:rPr>
              <a:t>Ergebnisse</a:t>
            </a:r>
          </a:p>
          <a:p>
            <a:pPr marL="360003" lvl="1" indent="-228600"/>
            <a:r>
              <a:rPr lang="de-DE">
                <a:ea typeface="Verdana"/>
              </a:rPr>
              <a:t>Interviews mit studentischen Beratungen und Initiativen</a:t>
            </a:r>
          </a:p>
          <a:p>
            <a:pPr marL="360003" lvl="1" indent="-228600"/>
            <a:r>
              <a:rPr lang="de-DE" b="1">
                <a:ea typeface="Verdana"/>
              </a:rPr>
              <a:t>Interne Umfrage</a:t>
            </a:r>
          </a:p>
          <a:p>
            <a:pPr marL="360003" lvl="1" indent="-228600"/>
            <a:r>
              <a:rPr lang="de-DE">
                <a:ea typeface="Verdana"/>
              </a:rPr>
              <a:t>Quantitative Datenanalyse</a:t>
            </a:r>
          </a:p>
          <a:p>
            <a:pPr marL="360003" lvl="1" indent="-228600"/>
            <a:r>
              <a:rPr lang="de-DE">
                <a:ea typeface="Verdana"/>
              </a:rPr>
              <a:t>Ideationworkshop</a:t>
            </a:r>
          </a:p>
          <a:p>
            <a:pPr marL="360003" lvl="1" indent="-228600"/>
            <a:r>
              <a:rPr lang="de-DE">
                <a:ea typeface="Verdana"/>
              </a:rPr>
              <a:t>Einordnung in den Projektverlauf</a:t>
            </a:r>
          </a:p>
          <a:p>
            <a:pPr marL="228600" indent="-228600"/>
            <a:r>
              <a:rPr lang="de-DE">
                <a:ea typeface="Verdana"/>
              </a:rPr>
              <a:t>Maßnahmen</a:t>
            </a:r>
          </a:p>
          <a:p>
            <a:pPr marL="360003" lvl="1" indent="-228600"/>
            <a:r>
              <a:rPr lang="de-DE">
                <a:ea typeface="Verdana"/>
              </a:rPr>
              <a:t>Grundpfeiler der Mitgliederbindung</a:t>
            </a:r>
          </a:p>
          <a:p>
            <a:pPr marL="360003" lvl="1" indent="-228600"/>
            <a:r>
              <a:rPr lang="de-DE">
                <a:ea typeface="Verdana"/>
              </a:rPr>
              <a:t>Vorstellung</a:t>
            </a:r>
          </a:p>
          <a:p>
            <a:pPr marL="360003" lvl="1" indent="-228600"/>
            <a:r>
              <a:rPr lang="de-DE">
                <a:ea typeface="Verdana"/>
              </a:rPr>
              <a:t>Scoring</a:t>
            </a:r>
          </a:p>
          <a:p>
            <a:pPr marL="360003" lvl="1" indent="-228600"/>
            <a:r>
              <a:rPr lang="de-DE">
                <a:ea typeface="Verdana"/>
              </a:rPr>
              <a:t>Ausgearbeitete Maßnahmen</a:t>
            </a:r>
          </a:p>
          <a:p>
            <a:pPr marL="360003" lvl="1" indent="-228600"/>
            <a:r>
              <a:rPr lang="de-DE">
                <a:ea typeface="Verdana"/>
              </a:rPr>
              <a:t>Mögliche Weiterentwicklung</a:t>
            </a:r>
          </a:p>
          <a:p>
            <a:pPr marL="228600" indent="-228600"/>
            <a:r>
              <a:rPr lang="de-DE">
                <a:ea typeface="Verdana"/>
              </a:rPr>
              <a:t>Abschluss</a:t>
            </a:r>
          </a:p>
          <a:p>
            <a:pPr marL="360003" lvl="1" indent="-228600"/>
            <a:r>
              <a:rPr lang="de-DE">
                <a:ea typeface="Verdana"/>
              </a:rPr>
              <a:t>Zeitaufwand</a:t>
            </a:r>
          </a:p>
          <a:p>
            <a:pPr marL="360003" lvl="1" indent="-228600"/>
            <a:r>
              <a:rPr lang="de-DE">
                <a:ea typeface="Verdana"/>
              </a:rPr>
              <a:t>Tracking und Folgeprojekte</a:t>
            </a:r>
          </a:p>
        </p:txBody>
      </p:sp>
      <p:sp>
        <p:nvSpPr>
          <p:cNvPr id="4" name="Titel 3">
            <a:extLst>
              <a:ext uri="{FF2B5EF4-FFF2-40B4-BE49-F238E27FC236}">
                <a16:creationId xmlns:a16="http://schemas.microsoft.com/office/drawing/2014/main" id="{81CFED2B-8402-BFF2-59EA-BE6F7D129211}"/>
              </a:ext>
            </a:extLst>
          </p:cNvPr>
          <p:cNvSpPr>
            <a:spLocks noGrp="1"/>
          </p:cNvSpPr>
          <p:nvPr>
            <p:ph type="title"/>
          </p:nvPr>
        </p:nvSpPr>
        <p:spPr/>
        <p:txBody>
          <a:bodyPr/>
          <a:lstStyle/>
          <a:p>
            <a:r>
              <a:rPr lang="de-DE"/>
              <a:t>Agenda</a:t>
            </a:r>
            <a:endParaRPr lang="en-US"/>
          </a:p>
        </p:txBody>
      </p:sp>
    </p:spTree>
    <p:extLst>
      <p:ext uri="{BB962C8B-B14F-4D97-AF65-F5344CB8AC3E}">
        <p14:creationId xmlns:p14="http://schemas.microsoft.com/office/powerpoint/2010/main" val="1962085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hink-cell data - do not delete" hidden="1">
            <a:extLst>
              <a:ext uri="{FF2B5EF4-FFF2-40B4-BE49-F238E27FC236}">
                <a16:creationId xmlns:a16="http://schemas.microsoft.com/office/drawing/2014/main" id="{663D30E7-1014-779C-14F9-FAC9DF6921E3}"/>
              </a:ext>
            </a:extLst>
          </p:cNvPr>
          <p:cNvGraphicFramePr>
            <a:graphicFrameLocks noChangeAspect="1"/>
          </p:cNvGraphicFramePr>
          <p:nvPr>
            <p:custDataLst>
              <p:tags r:id="rId1"/>
            </p:custDataLst>
            <p:extLst>
              <p:ext uri="{D42A27DB-BD31-4B8C-83A1-F6EECF244321}">
                <p14:modId xmlns:p14="http://schemas.microsoft.com/office/powerpoint/2010/main" val="9026365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74" imgH="275" progId="TCLayout.ActiveDocument.1">
                  <p:embed/>
                </p:oleObj>
              </mc:Choice>
              <mc:Fallback>
                <p:oleObj name="think-cell Slide" r:id="rId5" imgW="274" imgH="275" progId="TCLayout.ActiveDocument.1">
                  <p:embed/>
                  <p:pic>
                    <p:nvPicPr>
                      <p:cNvPr id="27" name="think-cell data - do not delete" hidden="1">
                        <a:extLst>
                          <a:ext uri="{FF2B5EF4-FFF2-40B4-BE49-F238E27FC236}">
                            <a16:creationId xmlns:a16="http://schemas.microsoft.com/office/drawing/2014/main" id="{663D30E7-1014-779C-14F9-FAC9DF6921E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3" name="Parallelogramm 49">
            <a:extLst>
              <a:ext uri="{FF2B5EF4-FFF2-40B4-BE49-F238E27FC236}">
                <a16:creationId xmlns:a16="http://schemas.microsoft.com/office/drawing/2014/main" id="{33D8E9F0-212B-BB1B-98BF-796C913B5D63}"/>
              </a:ext>
            </a:extLst>
          </p:cNvPr>
          <p:cNvSpPr/>
          <p:nvPr/>
        </p:nvSpPr>
        <p:spPr>
          <a:xfrm>
            <a:off x="687445" y="2176597"/>
            <a:ext cx="4118426"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36000" rIns="36000" bIns="36000" numCol="1" spcCol="0" rtlCol="0" fromWordArt="0" anchor="ctr" anchorCtr="0" forceAA="0" compatLnSpc="1">
            <a:prstTxWarp prst="textNoShape">
              <a:avLst/>
            </a:prstTxWarp>
            <a:noAutofit/>
          </a:bodyPr>
          <a:lstStyle/>
          <a:p>
            <a:pPr marL="0" indent="0" algn="ctr">
              <a:buClr>
                <a:schemeClr val="accent1"/>
              </a:buClr>
              <a:buFont typeface="Wingdings" panose="05000000000000000000" pitchFamily="2" charset="2"/>
              <a:buNone/>
            </a:pPr>
            <a:r>
              <a:rPr lang="de-DE" sz="1200"/>
              <a:t>Was hält Sie aktuell bei AC?</a:t>
            </a:r>
          </a:p>
        </p:txBody>
      </p:sp>
      <p:sp>
        <p:nvSpPr>
          <p:cNvPr id="9" name="Rechteck 8">
            <a:extLst>
              <a:ext uri="{FF2B5EF4-FFF2-40B4-BE49-F238E27FC236}">
                <a16:creationId xmlns:a16="http://schemas.microsoft.com/office/drawing/2014/main" id="{25FFF77C-3143-3D27-8D5E-4C602C002E27}"/>
              </a:ext>
            </a:extLst>
          </p:cNvPr>
          <p:cNvSpPr/>
          <p:nvPr/>
        </p:nvSpPr>
        <p:spPr>
          <a:xfrm>
            <a:off x="430663" y="2335259"/>
            <a:ext cx="4860000" cy="1385112"/>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15" name="Parallelogramm 49">
            <a:extLst>
              <a:ext uri="{FF2B5EF4-FFF2-40B4-BE49-F238E27FC236}">
                <a16:creationId xmlns:a16="http://schemas.microsoft.com/office/drawing/2014/main" id="{6A61286B-95F9-ED40-C205-ACE63B170308}"/>
              </a:ext>
            </a:extLst>
          </p:cNvPr>
          <p:cNvSpPr/>
          <p:nvPr/>
        </p:nvSpPr>
        <p:spPr>
          <a:xfrm>
            <a:off x="687445" y="2181416"/>
            <a:ext cx="4118426"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36000" rIns="36000" bIns="36000" numCol="1" spcCol="0" rtlCol="0" fromWordArt="0" anchor="ctr" anchorCtr="0" forceAA="0" compatLnSpc="1">
            <a:prstTxWarp prst="textNoShape">
              <a:avLst/>
            </a:prstTxWarp>
            <a:noAutofit/>
          </a:bodyPr>
          <a:lstStyle/>
          <a:p>
            <a:pPr marL="0" indent="0" algn="ctr">
              <a:buClr>
                <a:schemeClr val="accent1"/>
              </a:buClr>
              <a:buFont typeface="Wingdings" panose="05000000000000000000" pitchFamily="2" charset="2"/>
              <a:buNone/>
            </a:pPr>
            <a:r>
              <a:rPr lang="de-DE" sz="1200"/>
              <a:t>Was hält Sie aktuell bei AC?</a:t>
            </a:r>
          </a:p>
        </p:txBody>
      </p:sp>
      <p:sp>
        <p:nvSpPr>
          <p:cNvPr id="29" name="Rechteck 28">
            <a:extLst>
              <a:ext uri="{FF2B5EF4-FFF2-40B4-BE49-F238E27FC236}">
                <a16:creationId xmlns:a16="http://schemas.microsoft.com/office/drawing/2014/main" id="{3886591C-6556-C416-9897-60A6611D8698}"/>
              </a:ext>
            </a:extLst>
          </p:cNvPr>
          <p:cNvSpPr/>
          <p:nvPr/>
        </p:nvSpPr>
        <p:spPr>
          <a:xfrm>
            <a:off x="6891780" y="2327839"/>
            <a:ext cx="4860000" cy="1385112"/>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30" name="Rechteck 29">
            <a:extLst>
              <a:ext uri="{FF2B5EF4-FFF2-40B4-BE49-F238E27FC236}">
                <a16:creationId xmlns:a16="http://schemas.microsoft.com/office/drawing/2014/main" id="{36F581DD-0F2C-2343-AA6D-70532EAD40FF}"/>
              </a:ext>
            </a:extLst>
          </p:cNvPr>
          <p:cNvSpPr/>
          <p:nvPr/>
        </p:nvSpPr>
        <p:spPr>
          <a:xfrm>
            <a:off x="6891780" y="4085430"/>
            <a:ext cx="4860000" cy="1385112"/>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28" name="Rechteck 27">
            <a:extLst>
              <a:ext uri="{FF2B5EF4-FFF2-40B4-BE49-F238E27FC236}">
                <a16:creationId xmlns:a16="http://schemas.microsoft.com/office/drawing/2014/main" id="{1747572B-0F2E-E005-9854-19602A215414}"/>
              </a:ext>
            </a:extLst>
          </p:cNvPr>
          <p:cNvSpPr/>
          <p:nvPr/>
        </p:nvSpPr>
        <p:spPr>
          <a:xfrm>
            <a:off x="440220" y="4085430"/>
            <a:ext cx="4860000" cy="1385112"/>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3" name="Textplatzhalter 2">
            <a:extLst>
              <a:ext uri="{FF2B5EF4-FFF2-40B4-BE49-F238E27FC236}">
                <a16:creationId xmlns:a16="http://schemas.microsoft.com/office/drawing/2014/main" id="{B7234949-FE9E-0E0E-EACB-64F08E0873D7}"/>
              </a:ext>
            </a:extLst>
          </p:cNvPr>
          <p:cNvSpPr>
            <a:spLocks noGrp="1"/>
          </p:cNvSpPr>
          <p:nvPr>
            <p:ph type="body" sz="quarter" idx="21"/>
          </p:nvPr>
        </p:nvSpPr>
        <p:spPr/>
        <p:txBody>
          <a:bodyPr/>
          <a:lstStyle/>
          <a:p>
            <a:r>
              <a:rPr lang="de-DE"/>
              <a:t>Ergebnisse | Interne Umfrage</a:t>
            </a:r>
          </a:p>
        </p:txBody>
      </p:sp>
      <p:sp>
        <p:nvSpPr>
          <p:cNvPr id="5" name="Titel 4">
            <a:extLst>
              <a:ext uri="{FF2B5EF4-FFF2-40B4-BE49-F238E27FC236}">
                <a16:creationId xmlns:a16="http://schemas.microsoft.com/office/drawing/2014/main" id="{5505F7B4-C2C2-6660-3983-3EE25D990497}"/>
              </a:ext>
            </a:extLst>
          </p:cNvPr>
          <p:cNvSpPr>
            <a:spLocks noGrp="1"/>
          </p:cNvSpPr>
          <p:nvPr>
            <p:ph type="title"/>
          </p:nvPr>
        </p:nvSpPr>
        <p:spPr/>
        <p:txBody>
          <a:bodyPr vert="horz"/>
          <a:lstStyle/>
          <a:p>
            <a:r>
              <a:rPr lang="de-DE"/>
              <a:t>Aus der qualitativen Umfrage ergibt sich eine starke Nachfrage nach sozialer Interaktion und der Möglichkeiten zu lernen</a:t>
            </a:r>
          </a:p>
        </p:txBody>
      </p:sp>
      <p:sp>
        <p:nvSpPr>
          <p:cNvPr id="2" name="Parallelogramm 49">
            <a:extLst>
              <a:ext uri="{FF2B5EF4-FFF2-40B4-BE49-F238E27FC236}">
                <a16:creationId xmlns:a16="http://schemas.microsoft.com/office/drawing/2014/main" id="{70E4CC56-9AD6-AB41-2F01-84A2F1F6A48E}"/>
              </a:ext>
            </a:extLst>
          </p:cNvPr>
          <p:cNvSpPr/>
          <p:nvPr/>
        </p:nvSpPr>
        <p:spPr>
          <a:xfrm>
            <a:off x="697002" y="3937666"/>
            <a:ext cx="4118426"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36000" rIns="36000" bIns="36000" numCol="1" spcCol="0" rtlCol="0" fromWordArt="0" anchor="ctr" anchorCtr="0" forceAA="0" compatLnSpc="1">
            <a:prstTxWarp prst="textNoShape">
              <a:avLst/>
            </a:prstTxWarp>
            <a:noAutofit/>
          </a:bodyPr>
          <a:lstStyle/>
          <a:p>
            <a:pPr marL="0" indent="0" algn="ctr">
              <a:buClr>
                <a:schemeClr val="accent1"/>
              </a:buClr>
              <a:buFont typeface="Wingdings" panose="05000000000000000000" pitchFamily="2" charset="2"/>
              <a:buNone/>
            </a:pPr>
            <a:r>
              <a:rPr lang="de-DE" sz="1200"/>
              <a:t>Gibt es Maßnahmen, die Sie sich wünschen?</a:t>
            </a:r>
          </a:p>
        </p:txBody>
      </p:sp>
      <p:sp>
        <p:nvSpPr>
          <p:cNvPr id="6" name="Parallelogramm 49">
            <a:extLst>
              <a:ext uri="{FF2B5EF4-FFF2-40B4-BE49-F238E27FC236}">
                <a16:creationId xmlns:a16="http://schemas.microsoft.com/office/drawing/2014/main" id="{47386FAA-8506-6ABA-216D-58378EAD64AF}"/>
              </a:ext>
            </a:extLst>
          </p:cNvPr>
          <p:cNvSpPr/>
          <p:nvPr/>
        </p:nvSpPr>
        <p:spPr>
          <a:xfrm>
            <a:off x="7161501" y="3943228"/>
            <a:ext cx="4118426"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36000" rIns="36000" bIns="36000" numCol="1" spcCol="0" rtlCol="0" fromWordArt="0" anchor="ctr" anchorCtr="0" forceAA="0" compatLnSpc="1">
            <a:prstTxWarp prst="textNoShape">
              <a:avLst/>
            </a:prstTxWarp>
            <a:noAutofit/>
          </a:bodyPr>
          <a:lstStyle/>
          <a:p>
            <a:pPr marL="0" indent="0" algn="ctr">
              <a:buClr>
                <a:schemeClr val="accent1"/>
              </a:buClr>
              <a:buFont typeface="Wingdings" panose="05000000000000000000" pitchFamily="2" charset="2"/>
              <a:buNone/>
            </a:pPr>
            <a:r>
              <a:rPr lang="de-DE" sz="1200"/>
              <a:t>Aus welchen Gründen sind Sie passiv geworden?</a:t>
            </a:r>
          </a:p>
        </p:txBody>
      </p:sp>
      <p:sp>
        <p:nvSpPr>
          <p:cNvPr id="7" name="Parallelogramm 49">
            <a:extLst>
              <a:ext uri="{FF2B5EF4-FFF2-40B4-BE49-F238E27FC236}">
                <a16:creationId xmlns:a16="http://schemas.microsoft.com/office/drawing/2014/main" id="{60DCAD5A-E7F9-9E21-958F-4537560DD9EA}"/>
              </a:ext>
            </a:extLst>
          </p:cNvPr>
          <p:cNvSpPr/>
          <p:nvPr/>
        </p:nvSpPr>
        <p:spPr>
          <a:xfrm>
            <a:off x="7161501" y="2166675"/>
            <a:ext cx="4118426"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36000" rIns="36000" bIns="36000" numCol="1" spcCol="0" rtlCol="0" fromWordArt="0" anchor="ctr" anchorCtr="0" forceAA="0" compatLnSpc="1">
            <a:prstTxWarp prst="textNoShape">
              <a:avLst/>
            </a:prstTxWarp>
            <a:noAutofit/>
          </a:bodyPr>
          <a:lstStyle/>
          <a:p>
            <a:pPr algn="ctr">
              <a:buClr>
                <a:schemeClr val="accent1"/>
              </a:buClr>
            </a:pPr>
            <a:r>
              <a:rPr lang="de-DE" sz="1200"/>
              <a:t>Welche Bereiche würden Sie noch interessieren?</a:t>
            </a:r>
          </a:p>
        </p:txBody>
      </p:sp>
      <p:grpSp>
        <p:nvGrpSpPr>
          <p:cNvPr id="13" name="Group 12">
            <a:extLst>
              <a:ext uri="{FF2B5EF4-FFF2-40B4-BE49-F238E27FC236}">
                <a16:creationId xmlns:a16="http://schemas.microsoft.com/office/drawing/2014/main" id="{210F8DDC-B222-7990-8739-36612EC39163}"/>
              </a:ext>
            </a:extLst>
          </p:cNvPr>
          <p:cNvGrpSpPr/>
          <p:nvPr/>
        </p:nvGrpSpPr>
        <p:grpSpPr>
          <a:xfrm>
            <a:off x="4415419" y="2895894"/>
            <a:ext cx="3402941" cy="2692569"/>
            <a:chOff x="4415419" y="3459749"/>
            <a:chExt cx="3402941" cy="2692569"/>
          </a:xfrm>
        </p:grpSpPr>
        <p:sp>
          <p:nvSpPr>
            <p:cNvPr id="55" name="Ellipse 54">
              <a:extLst>
                <a:ext uri="{FF2B5EF4-FFF2-40B4-BE49-F238E27FC236}">
                  <a16:creationId xmlns:a16="http://schemas.microsoft.com/office/drawing/2014/main" id="{47E1B018-2511-0D17-8E28-55784BA555B1}"/>
                </a:ext>
              </a:extLst>
            </p:cNvPr>
            <p:cNvSpPr/>
            <p:nvPr/>
          </p:nvSpPr>
          <p:spPr>
            <a:xfrm>
              <a:off x="5124207" y="3506662"/>
              <a:ext cx="1986646" cy="1986646"/>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graphicFrame>
          <p:nvGraphicFramePr>
            <p:cNvPr id="14" name="Diagramm 13">
              <a:extLst>
                <a:ext uri="{FF2B5EF4-FFF2-40B4-BE49-F238E27FC236}">
                  <a16:creationId xmlns:a16="http://schemas.microsoft.com/office/drawing/2014/main" id="{BDC269A6-EFA0-4ED0-75F0-77108682697F}"/>
                </a:ext>
              </a:extLst>
            </p:cNvPr>
            <p:cNvGraphicFramePr/>
            <p:nvPr>
              <p:extLst>
                <p:ext uri="{D42A27DB-BD31-4B8C-83A1-F6EECF244321}">
                  <p14:modId xmlns:p14="http://schemas.microsoft.com/office/powerpoint/2010/main" val="2299373148"/>
                </p:ext>
              </p:extLst>
            </p:nvPr>
          </p:nvGraphicFramePr>
          <p:xfrm>
            <a:off x="4415419" y="3459749"/>
            <a:ext cx="3402941" cy="2692569"/>
          </p:xfrm>
          <a:graphic>
            <a:graphicData uri="http://schemas.openxmlformats.org/drawingml/2006/chart">
              <c:chart xmlns:c="http://schemas.openxmlformats.org/drawingml/2006/chart" xmlns:r="http://schemas.openxmlformats.org/officeDocument/2006/relationships" r:id="rId7"/>
            </a:graphicData>
          </a:graphic>
        </p:graphicFrame>
      </p:grpSp>
      <p:sp>
        <p:nvSpPr>
          <p:cNvPr id="10" name="Rectangle 44">
            <a:extLst>
              <a:ext uri="{FF2B5EF4-FFF2-40B4-BE49-F238E27FC236}">
                <a16:creationId xmlns:a16="http://schemas.microsoft.com/office/drawing/2014/main" id="{29AAF0E8-B9C8-C6A4-8B7F-32546F1D69AB}"/>
              </a:ext>
            </a:extLst>
          </p:cNvPr>
          <p:cNvSpPr/>
          <p:nvPr/>
        </p:nvSpPr>
        <p:spPr>
          <a:xfrm>
            <a:off x="848019" y="1233488"/>
            <a:ext cx="10902381" cy="813037"/>
          </a:xfrm>
          <a:prstGeom prst="rect">
            <a:avLst/>
          </a:prstGeom>
          <a:solidFill>
            <a:srgbClr val="EBF0F5"/>
          </a:solidFill>
          <a:ln w="25400" cap="flat" cmpd="sng" algn="ctr">
            <a:noFill/>
            <a:prstDash val="solid"/>
          </a:ln>
          <a:effectLst/>
        </p:spPr>
        <p:txBody>
          <a:bodyPr lIns="648000" tIns="72000" bIns="72000" rtlCol="0" anchor="ctr" anchorCtr="0"/>
          <a:lstStyle/>
          <a:p>
            <a:pPr lvl="0">
              <a:spcAft>
                <a:spcPts val="600"/>
              </a:spcAft>
            </a:pPr>
            <a:r>
              <a:rPr lang="de-DE" sz="1200" b="1">
                <a:solidFill>
                  <a:schemeClr val="tx2"/>
                </a:solidFill>
              </a:rPr>
              <a:t>Durchführung einer Umfrage zur Erfassung der sozialen Bindung von Mitgliedern zum Verein</a:t>
            </a:r>
          </a:p>
          <a:p>
            <a:pPr lvl="0">
              <a:spcAft>
                <a:spcPts val="2133"/>
              </a:spcAft>
            </a:pPr>
            <a:r>
              <a:rPr lang="de-DE" sz="1200">
                <a:solidFill>
                  <a:srgbClr val="000000"/>
                </a:solidFill>
              </a:rPr>
              <a:t>Zusätzlich zu Fragen bezüglich der sozialen Bindung wurden Fragen gestellt, die Aufschluss über Gründe für eine über-/ unterdurchschnittliche Aktivitätsdauer geben sollen</a:t>
            </a:r>
          </a:p>
        </p:txBody>
      </p:sp>
      <p:sp>
        <p:nvSpPr>
          <p:cNvPr id="12" name="Sechseck 89">
            <a:extLst>
              <a:ext uri="{FF2B5EF4-FFF2-40B4-BE49-F238E27FC236}">
                <a16:creationId xmlns:a16="http://schemas.microsoft.com/office/drawing/2014/main" id="{07DA3DD5-ACB9-522C-4CF8-41C746A1A0E5}"/>
              </a:ext>
            </a:extLst>
          </p:cNvPr>
          <p:cNvSpPr>
            <a:spLocks/>
          </p:cNvSpPr>
          <p:nvPr/>
        </p:nvSpPr>
        <p:spPr>
          <a:xfrm>
            <a:off x="479361" y="1233488"/>
            <a:ext cx="925306" cy="813034"/>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spcAft>
                <a:spcPts val="600"/>
              </a:spcAft>
            </a:pPr>
            <a:endParaRPr lang="de-DE" sz="2800" u="sng">
              <a:solidFill>
                <a:schemeClr val="bg1"/>
              </a:solidFill>
            </a:endParaRPr>
          </a:p>
        </p:txBody>
      </p:sp>
      <p:pic>
        <p:nvPicPr>
          <p:cNvPr id="16" name="Graphic 15" descr="Clipboard with solid fill">
            <a:extLst>
              <a:ext uri="{FF2B5EF4-FFF2-40B4-BE49-F238E27FC236}">
                <a16:creationId xmlns:a16="http://schemas.microsoft.com/office/drawing/2014/main" id="{A1718742-BD95-2D31-EFC8-D1961BCB8F2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4978" y="1382969"/>
            <a:ext cx="514072" cy="514072"/>
          </a:xfrm>
          <a:prstGeom prst="rect">
            <a:avLst/>
          </a:prstGeom>
        </p:spPr>
      </p:pic>
      <p:sp>
        <p:nvSpPr>
          <p:cNvPr id="4" name="Rectangle 3">
            <a:extLst>
              <a:ext uri="{FF2B5EF4-FFF2-40B4-BE49-F238E27FC236}">
                <a16:creationId xmlns:a16="http://schemas.microsoft.com/office/drawing/2014/main" id="{052197A4-C881-1D5D-A81C-D00904F874B7}"/>
              </a:ext>
            </a:extLst>
          </p:cNvPr>
          <p:cNvSpPr/>
          <p:nvPr/>
        </p:nvSpPr>
        <p:spPr>
          <a:xfrm>
            <a:off x="2659810" y="3044254"/>
            <a:ext cx="2324100" cy="335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200">
                <a:solidFill>
                  <a:schemeClr val="accent4"/>
                </a:solidFill>
              </a:rPr>
              <a:t>Ausgeprägtes Netzwerk</a:t>
            </a:r>
          </a:p>
        </p:txBody>
      </p:sp>
      <p:sp>
        <p:nvSpPr>
          <p:cNvPr id="8" name="Rectangle 7">
            <a:extLst>
              <a:ext uri="{FF2B5EF4-FFF2-40B4-BE49-F238E27FC236}">
                <a16:creationId xmlns:a16="http://schemas.microsoft.com/office/drawing/2014/main" id="{C616E3C4-78AA-0FB0-8E32-06B29D7740B4}"/>
              </a:ext>
            </a:extLst>
          </p:cNvPr>
          <p:cNvSpPr/>
          <p:nvPr/>
        </p:nvSpPr>
        <p:spPr>
          <a:xfrm>
            <a:off x="525508" y="2933061"/>
            <a:ext cx="2324100" cy="335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600">
                <a:solidFill>
                  <a:schemeClr val="tx2"/>
                </a:solidFill>
              </a:rPr>
              <a:t>Spaßige Events</a:t>
            </a:r>
          </a:p>
        </p:txBody>
      </p:sp>
      <p:sp>
        <p:nvSpPr>
          <p:cNvPr id="17" name="Rectangle 16">
            <a:extLst>
              <a:ext uri="{FF2B5EF4-FFF2-40B4-BE49-F238E27FC236}">
                <a16:creationId xmlns:a16="http://schemas.microsoft.com/office/drawing/2014/main" id="{81384FD5-A862-C926-3662-CC0F0F494A71}"/>
              </a:ext>
            </a:extLst>
          </p:cNvPr>
          <p:cNvSpPr/>
          <p:nvPr/>
        </p:nvSpPr>
        <p:spPr>
          <a:xfrm>
            <a:off x="945141" y="2600680"/>
            <a:ext cx="2324100" cy="335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200">
                <a:solidFill>
                  <a:schemeClr val="accent4"/>
                </a:solidFill>
              </a:rPr>
              <a:t>Spielwiese</a:t>
            </a:r>
          </a:p>
        </p:txBody>
      </p:sp>
      <p:sp>
        <p:nvSpPr>
          <p:cNvPr id="20" name="Rectangle 19">
            <a:extLst>
              <a:ext uri="{FF2B5EF4-FFF2-40B4-BE49-F238E27FC236}">
                <a16:creationId xmlns:a16="http://schemas.microsoft.com/office/drawing/2014/main" id="{625FBDD7-1D7A-D586-8E73-46347350BCF9}"/>
              </a:ext>
            </a:extLst>
          </p:cNvPr>
          <p:cNvSpPr/>
          <p:nvPr/>
        </p:nvSpPr>
        <p:spPr>
          <a:xfrm>
            <a:off x="1387535" y="3356215"/>
            <a:ext cx="2324100" cy="335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200">
                <a:solidFill>
                  <a:schemeClr val="accent2"/>
                </a:solidFill>
              </a:rPr>
              <a:t>Weiterbildungsmöglichkeiten</a:t>
            </a:r>
          </a:p>
        </p:txBody>
      </p:sp>
      <p:sp>
        <p:nvSpPr>
          <p:cNvPr id="25" name="Rectangle 24">
            <a:extLst>
              <a:ext uri="{FF2B5EF4-FFF2-40B4-BE49-F238E27FC236}">
                <a16:creationId xmlns:a16="http://schemas.microsoft.com/office/drawing/2014/main" id="{D4C8D9BD-20A8-0F19-72DD-9CC5AA92A430}"/>
              </a:ext>
            </a:extLst>
          </p:cNvPr>
          <p:cNvSpPr/>
          <p:nvPr/>
        </p:nvSpPr>
        <p:spPr>
          <a:xfrm>
            <a:off x="2991857" y="2672682"/>
            <a:ext cx="2324100" cy="335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600">
                <a:solidFill>
                  <a:schemeClr val="tx2"/>
                </a:solidFill>
              </a:rPr>
              <a:t>Andere Mitglieder</a:t>
            </a:r>
          </a:p>
        </p:txBody>
      </p:sp>
      <p:sp>
        <p:nvSpPr>
          <p:cNvPr id="26" name="Rectangle 25">
            <a:extLst>
              <a:ext uri="{FF2B5EF4-FFF2-40B4-BE49-F238E27FC236}">
                <a16:creationId xmlns:a16="http://schemas.microsoft.com/office/drawing/2014/main" id="{CBDA6058-E0D9-1C86-347E-E5CC7B42B1C0}"/>
              </a:ext>
            </a:extLst>
          </p:cNvPr>
          <p:cNvSpPr/>
          <p:nvPr/>
        </p:nvSpPr>
        <p:spPr>
          <a:xfrm>
            <a:off x="8129106" y="2834779"/>
            <a:ext cx="2324100" cy="335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2000">
                <a:solidFill>
                  <a:schemeClr val="tx2"/>
                </a:solidFill>
              </a:rPr>
              <a:t>Startups</a:t>
            </a:r>
          </a:p>
        </p:txBody>
      </p:sp>
      <p:sp>
        <p:nvSpPr>
          <p:cNvPr id="32" name="Rectangle 31">
            <a:extLst>
              <a:ext uri="{FF2B5EF4-FFF2-40B4-BE49-F238E27FC236}">
                <a16:creationId xmlns:a16="http://schemas.microsoft.com/office/drawing/2014/main" id="{7182E62B-80EE-AFAD-B3CF-50C8A9857420}"/>
              </a:ext>
            </a:extLst>
          </p:cNvPr>
          <p:cNvSpPr/>
          <p:nvPr/>
        </p:nvSpPr>
        <p:spPr>
          <a:xfrm>
            <a:off x="6891334" y="3143525"/>
            <a:ext cx="2324100" cy="335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200">
                <a:solidFill>
                  <a:schemeClr val="accent2"/>
                </a:solidFill>
              </a:rPr>
              <a:t>Sustainability</a:t>
            </a:r>
          </a:p>
        </p:txBody>
      </p:sp>
      <p:sp>
        <p:nvSpPr>
          <p:cNvPr id="33" name="Rectangle 32">
            <a:extLst>
              <a:ext uri="{FF2B5EF4-FFF2-40B4-BE49-F238E27FC236}">
                <a16:creationId xmlns:a16="http://schemas.microsoft.com/office/drawing/2014/main" id="{3E7CADF1-F317-B88B-14C7-F2C74D4B0ABD}"/>
              </a:ext>
            </a:extLst>
          </p:cNvPr>
          <p:cNvSpPr/>
          <p:nvPr/>
        </p:nvSpPr>
        <p:spPr>
          <a:xfrm>
            <a:off x="9242402" y="2597534"/>
            <a:ext cx="2324100" cy="335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200">
                <a:solidFill>
                  <a:schemeClr val="accent2"/>
                </a:solidFill>
              </a:rPr>
              <a:t>Leadership</a:t>
            </a:r>
          </a:p>
        </p:txBody>
      </p:sp>
      <p:sp>
        <p:nvSpPr>
          <p:cNvPr id="34" name="Rectangle 33">
            <a:extLst>
              <a:ext uri="{FF2B5EF4-FFF2-40B4-BE49-F238E27FC236}">
                <a16:creationId xmlns:a16="http://schemas.microsoft.com/office/drawing/2014/main" id="{99A5DB27-C8DB-2FE8-3BD1-2658620A9AA4}"/>
              </a:ext>
            </a:extLst>
          </p:cNvPr>
          <p:cNvSpPr/>
          <p:nvPr/>
        </p:nvSpPr>
        <p:spPr>
          <a:xfrm>
            <a:off x="1534390" y="4643259"/>
            <a:ext cx="2850909" cy="335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600">
                <a:solidFill>
                  <a:schemeClr val="tx2"/>
                </a:solidFill>
              </a:rPr>
              <a:t>Passivrückholprogramme</a:t>
            </a:r>
          </a:p>
        </p:txBody>
      </p:sp>
      <p:sp>
        <p:nvSpPr>
          <p:cNvPr id="35" name="Rectangle 34">
            <a:extLst>
              <a:ext uri="{FF2B5EF4-FFF2-40B4-BE49-F238E27FC236}">
                <a16:creationId xmlns:a16="http://schemas.microsoft.com/office/drawing/2014/main" id="{93169FBF-2C0A-27B2-6B3D-3DF776BBC939}"/>
              </a:ext>
            </a:extLst>
          </p:cNvPr>
          <p:cNvSpPr/>
          <p:nvPr/>
        </p:nvSpPr>
        <p:spPr>
          <a:xfrm>
            <a:off x="1280479" y="5037207"/>
            <a:ext cx="2324100" cy="335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200">
                <a:solidFill>
                  <a:schemeClr val="accent2"/>
                </a:solidFill>
              </a:rPr>
              <a:t>Geringerer Prozessfokus</a:t>
            </a:r>
          </a:p>
        </p:txBody>
      </p:sp>
      <p:sp>
        <p:nvSpPr>
          <p:cNvPr id="36" name="Rectangle 35">
            <a:extLst>
              <a:ext uri="{FF2B5EF4-FFF2-40B4-BE49-F238E27FC236}">
                <a16:creationId xmlns:a16="http://schemas.microsoft.com/office/drawing/2014/main" id="{52C91385-17B0-1A48-08EE-BBCAD4C450E7}"/>
              </a:ext>
            </a:extLst>
          </p:cNvPr>
          <p:cNvSpPr/>
          <p:nvPr/>
        </p:nvSpPr>
        <p:spPr>
          <a:xfrm>
            <a:off x="404755" y="4261249"/>
            <a:ext cx="2324100" cy="335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200">
                <a:solidFill>
                  <a:schemeClr val="accent2"/>
                </a:solidFill>
              </a:rPr>
              <a:t>Mehr große Events</a:t>
            </a:r>
          </a:p>
        </p:txBody>
      </p:sp>
      <p:sp>
        <p:nvSpPr>
          <p:cNvPr id="38" name="Rectangle 37">
            <a:extLst>
              <a:ext uri="{FF2B5EF4-FFF2-40B4-BE49-F238E27FC236}">
                <a16:creationId xmlns:a16="http://schemas.microsoft.com/office/drawing/2014/main" id="{D26E20DB-0603-9FDA-00C2-4E5EBBA1746F}"/>
              </a:ext>
            </a:extLst>
          </p:cNvPr>
          <p:cNvSpPr/>
          <p:nvPr/>
        </p:nvSpPr>
        <p:spPr>
          <a:xfrm>
            <a:off x="2497744" y="4337524"/>
            <a:ext cx="2586092" cy="335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200">
                <a:solidFill>
                  <a:schemeClr val="accent4"/>
                </a:solidFill>
              </a:rPr>
              <a:t>Mehr Teambuildings wie bei TPM</a:t>
            </a:r>
          </a:p>
        </p:txBody>
      </p:sp>
      <p:sp>
        <p:nvSpPr>
          <p:cNvPr id="39" name="Rectangle 38">
            <a:extLst>
              <a:ext uri="{FF2B5EF4-FFF2-40B4-BE49-F238E27FC236}">
                <a16:creationId xmlns:a16="http://schemas.microsoft.com/office/drawing/2014/main" id="{C57272AD-6AC2-57B7-B45E-FF038AF54710}"/>
              </a:ext>
            </a:extLst>
          </p:cNvPr>
          <p:cNvSpPr/>
          <p:nvPr/>
        </p:nvSpPr>
        <p:spPr>
          <a:xfrm>
            <a:off x="8142911" y="4639368"/>
            <a:ext cx="2586092" cy="335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600">
                <a:solidFill>
                  <a:schemeClr val="tx2"/>
                </a:solidFill>
              </a:rPr>
              <a:t>0 oder 1 Entscheidung</a:t>
            </a:r>
          </a:p>
        </p:txBody>
      </p:sp>
      <p:sp>
        <p:nvSpPr>
          <p:cNvPr id="40" name="Rectangle 39">
            <a:extLst>
              <a:ext uri="{FF2B5EF4-FFF2-40B4-BE49-F238E27FC236}">
                <a16:creationId xmlns:a16="http://schemas.microsoft.com/office/drawing/2014/main" id="{CE6B3659-FF55-4AF6-EA26-954970370FDD}"/>
              </a:ext>
            </a:extLst>
          </p:cNvPr>
          <p:cNvSpPr/>
          <p:nvPr/>
        </p:nvSpPr>
        <p:spPr>
          <a:xfrm>
            <a:off x="7765989" y="4261732"/>
            <a:ext cx="2586092" cy="335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200">
                <a:solidFill>
                  <a:schemeClr val="accent2"/>
                </a:solidFill>
              </a:rPr>
              <a:t>Flacher gewordene Lernkurve</a:t>
            </a:r>
          </a:p>
        </p:txBody>
      </p:sp>
      <p:sp>
        <p:nvSpPr>
          <p:cNvPr id="41" name="Rectangle 40">
            <a:extLst>
              <a:ext uri="{FF2B5EF4-FFF2-40B4-BE49-F238E27FC236}">
                <a16:creationId xmlns:a16="http://schemas.microsoft.com/office/drawing/2014/main" id="{2D755AB5-1C5C-788F-4FC1-9CB1E251C667}"/>
              </a:ext>
            </a:extLst>
          </p:cNvPr>
          <p:cNvSpPr/>
          <p:nvPr/>
        </p:nvSpPr>
        <p:spPr>
          <a:xfrm>
            <a:off x="8693835" y="5065353"/>
            <a:ext cx="2586092" cy="335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200">
                <a:solidFill>
                  <a:schemeClr val="accent4"/>
                </a:solidFill>
              </a:rPr>
              <a:t>Geringe Wertschätzung durch „schnelle“ Passivierung</a:t>
            </a:r>
          </a:p>
        </p:txBody>
      </p:sp>
      <p:sp>
        <p:nvSpPr>
          <p:cNvPr id="21" name="Rechteck 22">
            <a:extLst>
              <a:ext uri="{FF2B5EF4-FFF2-40B4-BE49-F238E27FC236}">
                <a16:creationId xmlns:a16="http://schemas.microsoft.com/office/drawing/2014/main" id="{1ED6A22E-8617-9C6E-F3B9-3090590AF41C}"/>
              </a:ext>
            </a:extLst>
          </p:cNvPr>
          <p:cNvSpPr/>
          <p:nvPr/>
        </p:nvSpPr>
        <p:spPr>
          <a:xfrm>
            <a:off x="443077" y="6084939"/>
            <a:ext cx="11307600" cy="30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46800" rIns="90000" bIns="46800" numCol="1" spcCol="0" rtlCol="0" fromWordArt="0" anchor="t" anchorCtr="0" forceAA="0" compatLnSpc="1">
            <a:prstTxWarp prst="textNoShape">
              <a:avLst/>
            </a:prstTxWarp>
            <a:noAutofit/>
          </a:bodyPr>
          <a:lstStyle/>
          <a:p>
            <a:pPr algn="ctr"/>
            <a:r>
              <a:rPr lang="de-DE" sz="1200" b="1">
                <a:solidFill>
                  <a:schemeClr val="bg1"/>
                </a:solidFill>
              </a:rPr>
              <a:t>AC-Mitglieder schätzen die soziale Interaktion untereinander und die Lernmöglichkeiten am meisten</a:t>
            </a:r>
            <a:endParaRPr lang="de-DE" sz="1200">
              <a:solidFill>
                <a:schemeClr val="bg1"/>
              </a:solidFill>
            </a:endParaRPr>
          </a:p>
        </p:txBody>
      </p:sp>
      <p:cxnSp>
        <p:nvCxnSpPr>
          <p:cNvPr id="37" name="Straight Connector 105">
            <a:extLst>
              <a:ext uri="{FF2B5EF4-FFF2-40B4-BE49-F238E27FC236}">
                <a16:creationId xmlns:a16="http://schemas.microsoft.com/office/drawing/2014/main" id="{AEDBE74C-1336-E744-678C-B0C38BE2C6BC}"/>
              </a:ext>
            </a:extLst>
          </p:cNvPr>
          <p:cNvCxnSpPr>
            <a:cxnSpLocks/>
          </p:cNvCxnSpPr>
          <p:nvPr/>
        </p:nvCxnSpPr>
        <p:spPr>
          <a:xfrm flipH="1">
            <a:off x="443077" y="5792689"/>
            <a:ext cx="11307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2" name="Rectangle 122">
            <a:extLst>
              <a:ext uri="{FF2B5EF4-FFF2-40B4-BE49-F238E27FC236}">
                <a16:creationId xmlns:a16="http://schemas.microsoft.com/office/drawing/2014/main" id="{091631AD-EFCD-A394-13A6-97C9C1AE10A7}"/>
              </a:ext>
            </a:extLst>
          </p:cNvPr>
          <p:cNvSpPr/>
          <p:nvPr/>
        </p:nvSpPr>
        <p:spPr>
          <a:xfrm rot="5400000">
            <a:off x="5972355" y="5514503"/>
            <a:ext cx="288098" cy="7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44" name="Chevron 121">
            <a:extLst>
              <a:ext uri="{FF2B5EF4-FFF2-40B4-BE49-F238E27FC236}">
                <a16:creationId xmlns:a16="http://schemas.microsoft.com/office/drawing/2014/main" id="{1BFE4689-9244-2B6D-021E-BF77A561BDC8}"/>
              </a:ext>
            </a:extLst>
          </p:cNvPr>
          <p:cNvSpPr/>
          <p:nvPr/>
        </p:nvSpPr>
        <p:spPr>
          <a:xfrm rot="5400000">
            <a:off x="5972355" y="5516597"/>
            <a:ext cx="288099" cy="629685"/>
          </a:xfrm>
          <a:prstGeom prst="chevron">
            <a:avLst>
              <a:gd name="adj" fmla="val 5457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Tree>
    <p:extLst>
      <p:ext uri="{BB962C8B-B14F-4D97-AF65-F5344CB8AC3E}">
        <p14:creationId xmlns:p14="http://schemas.microsoft.com/office/powerpoint/2010/main" val="4197141581"/>
      </p:ext>
    </p:extLst>
  </p:cSld>
  <p:clrMapOvr>
    <a:masterClrMapping/>
  </p:clrMapOvr>
  <p:extLst>
    <p:ext uri="{6950BFC3-D8DA-4A85-94F7-54DA5524770B}">
      <p188:commentRel xmlns:p188="http://schemas.microsoft.com/office/powerpoint/2018/8/main" r:id="rId4"/>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895DF90-545D-01A4-F4B7-152E51474501}"/>
              </a:ext>
            </a:extLst>
          </p:cNvPr>
          <p:cNvSpPr>
            <a:spLocks noGrp="1"/>
          </p:cNvSpPr>
          <p:nvPr>
            <p:ph type="body" sz="quarter" idx="13"/>
          </p:nvPr>
        </p:nvSpPr>
        <p:spPr/>
        <p:txBody>
          <a:bodyPr/>
          <a:lstStyle/>
          <a:p>
            <a:pPr marL="228600" indent="-228600"/>
            <a:r>
              <a:rPr lang="de-DE">
                <a:ea typeface="Verdana"/>
              </a:rPr>
              <a:t>Rückblick</a:t>
            </a:r>
          </a:p>
          <a:p>
            <a:pPr marL="360003" lvl="1" indent="-228600"/>
            <a:r>
              <a:rPr lang="de-DE">
                <a:ea typeface="Verdana"/>
              </a:rPr>
              <a:t>Ausgangslage und Zielsetzung</a:t>
            </a:r>
          </a:p>
          <a:p>
            <a:pPr marL="360003" lvl="1" indent="-228600"/>
            <a:r>
              <a:rPr lang="de-DE">
                <a:ea typeface="Verdana"/>
              </a:rPr>
              <a:t>Projektverlauf</a:t>
            </a:r>
          </a:p>
          <a:p>
            <a:pPr marL="228600" indent="-228600"/>
            <a:r>
              <a:rPr lang="de-DE">
                <a:ea typeface="Verdana"/>
              </a:rPr>
              <a:t>Ergebnisse</a:t>
            </a:r>
          </a:p>
          <a:p>
            <a:pPr marL="360003" lvl="1" indent="-228600"/>
            <a:r>
              <a:rPr lang="de-DE">
                <a:ea typeface="Verdana"/>
              </a:rPr>
              <a:t>Interviews mit studentischen Beratungen und Initiativen</a:t>
            </a:r>
          </a:p>
          <a:p>
            <a:pPr marL="360003" lvl="1" indent="-228600"/>
            <a:r>
              <a:rPr lang="de-DE">
                <a:ea typeface="Verdana"/>
              </a:rPr>
              <a:t>Interne Umfrage</a:t>
            </a:r>
          </a:p>
          <a:p>
            <a:pPr marL="360003" lvl="1" indent="-228600"/>
            <a:r>
              <a:rPr lang="de-DE" b="1">
                <a:ea typeface="Verdana"/>
              </a:rPr>
              <a:t>Quantitative Datenanalyse</a:t>
            </a:r>
          </a:p>
          <a:p>
            <a:pPr marL="360003" lvl="1" indent="-228600"/>
            <a:r>
              <a:rPr lang="de-DE">
                <a:ea typeface="Verdana"/>
              </a:rPr>
              <a:t>Ideationworkshop</a:t>
            </a:r>
          </a:p>
          <a:p>
            <a:pPr marL="360003" lvl="1" indent="-228600"/>
            <a:r>
              <a:rPr lang="de-DE">
                <a:ea typeface="Verdana"/>
              </a:rPr>
              <a:t>Einordnung in den Projektverlauf</a:t>
            </a:r>
          </a:p>
          <a:p>
            <a:pPr marL="228600" indent="-228600"/>
            <a:r>
              <a:rPr lang="de-DE">
                <a:ea typeface="Verdana"/>
              </a:rPr>
              <a:t>Maßnahmen</a:t>
            </a:r>
          </a:p>
          <a:p>
            <a:pPr marL="360003" lvl="1" indent="-228600"/>
            <a:r>
              <a:rPr lang="de-DE">
                <a:ea typeface="Verdana"/>
              </a:rPr>
              <a:t>Grundpfeiler der Mitgliederbindung</a:t>
            </a:r>
          </a:p>
          <a:p>
            <a:pPr marL="360003" lvl="1" indent="-228600"/>
            <a:r>
              <a:rPr lang="de-DE">
                <a:ea typeface="Verdana"/>
              </a:rPr>
              <a:t>Vorstellung</a:t>
            </a:r>
          </a:p>
          <a:p>
            <a:pPr marL="360003" lvl="1" indent="-228600"/>
            <a:r>
              <a:rPr lang="de-DE">
                <a:ea typeface="Verdana"/>
              </a:rPr>
              <a:t>Scoring</a:t>
            </a:r>
          </a:p>
          <a:p>
            <a:pPr marL="360003" lvl="1" indent="-228600"/>
            <a:r>
              <a:rPr lang="de-DE">
                <a:ea typeface="Verdana"/>
              </a:rPr>
              <a:t>Ausgearbeitete Maßnahmen</a:t>
            </a:r>
          </a:p>
          <a:p>
            <a:pPr marL="360003" lvl="1" indent="-228600"/>
            <a:r>
              <a:rPr lang="de-DE">
                <a:ea typeface="Verdana"/>
              </a:rPr>
              <a:t>Mögliche Weiterentwicklung</a:t>
            </a:r>
          </a:p>
          <a:p>
            <a:pPr marL="228600" indent="-228600"/>
            <a:r>
              <a:rPr lang="de-DE">
                <a:ea typeface="Verdana"/>
              </a:rPr>
              <a:t>Abschluss</a:t>
            </a:r>
          </a:p>
          <a:p>
            <a:pPr marL="360003" lvl="1" indent="-228600"/>
            <a:r>
              <a:rPr lang="de-DE">
                <a:ea typeface="Verdana"/>
              </a:rPr>
              <a:t>Zeitaufwand</a:t>
            </a:r>
          </a:p>
          <a:p>
            <a:pPr marL="360003" lvl="1" indent="-228600"/>
            <a:r>
              <a:rPr lang="de-DE">
                <a:ea typeface="Verdana"/>
              </a:rPr>
              <a:t>Tracking und Folgeprojekte</a:t>
            </a:r>
          </a:p>
        </p:txBody>
      </p:sp>
      <p:sp>
        <p:nvSpPr>
          <p:cNvPr id="4" name="Titel 3">
            <a:extLst>
              <a:ext uri="{FF2B5EF4-FFF2-40B4-BE49-F238E27FC236}">
                <a16:creationId xmlns:a16="http://schemas.microsoft.com/office/drawing/2014/main" id="{81CFED2B-8402-BFF2-59EA-BE6F7D129211}"/>
              </a:ext>
            </a:extLst>
          </p:cNvPr>
          <p:cNvSpPr>
            <a:spLocks noGrp="1"/>
          </p:cNvSpPr>
          <p:nvPr>
            <p:ph type="title"/>
          </p:nvPr>
        </p:nvSpPr>
        <p:spPr/>
        <p:txBody>
          <a:bodyPr/>
          <a:lstStyle/>
          <a:p>
            <a:r>
              <a:rPr lang="de-DE"/>
              <a:t>Agenda</a:t>
            </a:r>
            <a:endParaRPr lang="en-US"/>
          </a:p>
        </p:txBody>
      </p:sp>
    </p:spTree>
    <p:extLst>
      <p:ext uri="{BB962C8B-B14F-4D97-AF65-F5344CB8AC3E}">
        <p14:creationId xmlns:p14="http://schemas.microsoft.com/office/powerpoint/2010/main" val="3163731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CF4B4FF-F818-6487-AD01-5067F88EC90B}"/>
              </a:ext>
            </a:extLst>
          </p:cNvPr>
          <p:cNvGraphicFramePr>
            <a:graphicFrameLocks noChangeAspect="1"/>
          </p:cNvGraphicFramePr>
          <p:nvPr>
            <p:custDataLst>
              <p:tags r:id="rId1"/>
            </p:custDataLst>
            <p:extLst>
              <p:ext uri="{D42A27DB-BD31-4B8C-83A1-F6EECF244321}">
                <p14:modId xmlns:p14="http://schemas.microsoft.com/office/powerpoint/2010/main" val="17081790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6" name="think-cell data - do not delete" hidden="1">
                        <a:extLst>
                          <a:ext uri="{FF2B5EF4-FFF2-40B4-BE49-F238E27FC236}">
                            <a16:creationId xmlns:a16="http://schemas.microsoft.com/office/drawing/2014/main" id="{1CF4B4FF-F818-6487-AD01-5067F88EC90B}"/>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4901E7B4-9E06-2501-E54D-1259B069214D}"/>
              </a:ext>
            </a:extLst>
          </p:cNvPr>
          <p:cNvSpPr>
            <a:spLocks noGrp="1"/>
          </p:cNvSpPr>
          <p:nvPr>
            <p:ph type="body" sz="quarter" idx="21"/>
          </p:nvPr>
        </p:nvSpPr>
        <p:spPr/>
        <p:txBody>
          <a:bodyPr/>
          <a:lstStyle/>
          <a:p>
            <a:r>
              <a:rPr lang="de-DE"/>
              <a:t>Ergebnisse | Quantitative Datenanalyse</a:t>
            </a:r>
          </a:p>
        </p:txBody>
      </p:sp>
      <p:sp>
        <p:nvSpPr>
          <p:cNvPr id="5" name="Title 4">
            <a:extLst>
              <a:ext uri="{FF2B5EF4-FFF2-40B4-BE49-F238E27FC236}">
                <a16:creationId xmlns:a16="http://schemas.microsoft.com/office/drawing/2014/main" id="{32647224-FDB2-1F16-64EE-60FBAB10945B}"/>
              </a:ext>
            </a:extLst>
          </p:cNvPr>
          <p:cNvSpPr>
            <a:spLocks noGrp="1"/>
          </p:cNvSpPr>
          <p:nvPr>
            <p:ph type="title"/>
          </p:nvPr>
        </p:nvSpPr>
        <p:spPr>
          <a:xfrm>
            <a:off x="443077" y="180000"/>
            <a:ext cx="11307323" cy="691200"/>
          </a:xfrm>
        </p:spPr>
        <p:txBody>
          <a:bodyPr vert="horz"/>
          <a:lstStyle/>
          <a:p>
            <a:r>
              <a:rPr lang="de-DE"/>
              <a:t>Die Einflussfaktoren der Mitgliedsdauer werden anhand einer quantitativen Analyse bestimmt, um die Ergebnisse der Interviews zu verifizieren</a:t>
            </a:r>
          </a:p>
        </p:txBody>
      </p:sp>
      <p:sp>
        <p:nvSpPr>
          <p:cNvPr id="41" name="Rectangle 44">
            <a:extLst>
              <a:ext uri="{FF2B5EF4-FFF2-40B4-BE49-F238E27FC236}">
                <a16:creationId xmlns:a16="http://schemas.microsoft.com/office/drawing/2014/main" id="{1568AF1C-85BA-5B7F-FD1D-48CAAA5DA0E6}"/>
              </a:ext>
            </a:extLst>
          </p:cNvPr>
          <p:cNvSpPr/>
          <p:nvPr/>
        </p:nvSpPr>
        <p:spPr>
          <a:xfrm>
            <a:off x="6513925" y="1375688"/>
            <a:ext cx="4844553" cy="810673"/>
          </a:xfrm>
          <a:prstGeom prst="rect">
            <a:avLst/>
          </a:prstGeom>
          <a:solidFill>
            <a:srgbClr val="EBF0F5"/>
          </a:solidFill>
          <a:ln w="25400" cap="flat" cmpd="sng" algn="ctr">
            <a:noFill/>
            <a:prstDash val="solid"/>
          </a:ln>
          <a:effectLst/>
        </p:spPr>
        <p:txBody>
          <a:bodyPr lIns="648000" tIns="72000" bIns="72000" rtlCol="0" anchor="ctr" anchorCtr="0"/>
          <a:lstStyle/>
          <a:p>
            <a:pPr lvl="0">
              <a:spcAft>
                <a:spcPts val="600"/>
              </a:spcAft>
            </a:pPr>
            <a:r>
              <a:rPr lang="de-DE" sz="1200" b="1">
                <a:solidFill>
                  <a:schemeClr val="tx2"/>
                </a:solidFill>
              </a:rPr>
              <a:t>Datensatz der „Path-App“ mit n=998</a:t>
            </a:r>
          </a:p>
          <a:p>
            <a:pPr lvl="0">
              <a:spcAft>
                <a:spcPts val="2133"/>
              </a:spcAft>
            </a:pPr>
            <a:r>
              <a:rPr lang="de-DE" sz="1200">
                <a:solidFill>
                  <a:srgbClr val="000000"/>
                </a:solidFill>
              </a:rPr>
              <a:t>Enthält Daten zu Studiengängen, gehaltenen Schulungen oder durchgeführten Projekten&lt;&lt;</a:t>
            </a:r>
          </a:p>
        </p:txBody>
      </p:sp>
      <p:sp>
        <p:nvSpPr>
          <p:cNvPr id="42" name="Sechseck 89">
            <a:extLst>
              <a:ext uri="{FF2B5EF4-FFF2-40B4-BE49-F238E27FC236}">
                <a16:creationId xmlns:a16="http://schemas.microsoft.com/office/drawing/2014/main" id="{60DBBB09-1045-2871-CA8F-56A2201B9084}"/>
              </a:ext>
            </a:extLst>
          </p:cNvPr>
          <p:cNvSpPr>
            <a:spLocks/>
          </p:cNvSpPr>
          <p:nvPr/>
        </p:nvSpPr>
        <p:spPr>
          <a:xfrm>
            <a:off x="6022918" y="1375688"/>
            <a:ext cx="925306" cy="813034"/>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spcAft>
                <a:spcPts val="600"/>
              </a:spcAft>
            </a:pPr>
            <a:endParaRPr lang="de-DE" sz="2800" u="sng">
              <a:solidFill>
                <a:schemeClr val="bg1"/>
              </a:solidFill>
            </a:endParaRPr>
          </a:p>
        </p:txBody>
      </p:sp>
      <p:sp>
        <p:nvSpPr>
          <p:cNvPr id="43" name="Rectangle 44">
            <a:extLst>
              <a:ext uri="{FF2B5EF4-FFF2-40B4-BE49-F238E27FC236}">
                <a16:creationId xmlns:a16="http://schemas.microsoft.com/office/drawing/2014/main" id="{29F288EB-7860-0711-D438-79AAFDAD4524}"/>
              </a:ext>
            </a:extLst>
          </p:cNvPr>
          <p:cNvSpPr/>
          <p:nvPr/>
        </p:nvSpPr>
        <p:spPr>
          <a:xfrm>
            <a:off x="6501225" y="3380532"/>
            <a:ext cx="4844553" cy="813037"/>
          </a:xfrm>
          <a:prstGeom prst="rect">
            <a:avLst/>
          </a:prstGeom>
          <a:solidFill>
            <a:srgbClr val="EBF0F5"/>
          </a:solidFill>
          <a:ln w="25400" cap="flat" cmpd="sng" algn="ctr">
            <a:noFill/>
            <a:prstDash val="solid"/>
          </a:ln>
          <a:effectLst/>
        </p:spPr>
        <p:txBody>
          <a:bodyPr lIns="648000" tIns="72000" bIns="72000" rtlCol="0" anchor="ctr" anchorCtr="0"/>
          <a:lstStyle/>
          <a:p>
            <a:pPr lvl="0">
              <a:spcAft>
                <a:spcPts val="600"/>
              </a:spcAft>
            </a:pPr>
            <a:r>
              <a:rPr lang="de-DE" sz="1200" b="1">
                <a:solidFill>
                  <a:schemeClr val="tx2"/>
                </a:solidFill>
              </a:rPr>
              <a:t>Verwendung von 7 verschiedenen Stichproben</a:t>
            </a:r>
          </a:p>
          <a:p>
            <a:pPr lvl="0">
              <a:spcAft>
                <a:spcPts val="2133"/>
              </a:spcAft>
            </a:pPr>
            <a:r>
              <a:rPr lang="de-DE" sz="1200">
                <a:solidFill>
                  <a:srgbClr val="000000"/>
                </a:solidFill>
              </a:rPr>
              <a:t>Unterschiedliche Variablen wurden anhand der verschiedenen Stichproben untersucht</a:t>
            </a:r>
          </a:p>
        </p:txBody>
      </p:sp>
      <p:sp>
        <p:nvSpPr>
          <p:cNvPr id="44" name="Sechseck 89">
            <a:extLst>
              <a:ext uri="{FF2B5EF4-FFF2-40B4-BE49-F238E27FC236}">
                <a16:creationId xmlns:a16="http://schemas.microsoft.com/office/drawing/2014/main" id="{28B91CDC-7A07-3AD0-92F8-2248DC2ADB8F}"/>
              </a:ext>
            </a:extLst>
          </p:cNvPr>
          <p:cNvSpPr>
            <a:spLocks/>
          </p:cNvSpPr>
          <p:nvPr/>
        </p:nvSpPr>
        <p:spPr>
          <a:xfrm>
            <a:off x="6022918" y="3374963"/>
            <a:ext cx="925306" cy="813034"/>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spcAft>
                <a:spcPts val="600"/>
              </a:spcAft>
            </a:pPr>
            <a:endParaRPr lang="de-DE" sz="2800" u="sng">
              <a:solidFill>
                <a:schemeClr val="bg1"/>
              </a:solidFill>
            </a:endParaRPr>
          </a:p>
        </p:txBody>
      </p:sp>
      <p:pic>
        <p:nvPicPr>
          <p:cNvPr id="48" name="Graphic 47" descr="Close with solid fill">
            <a:extLst>
              <a:ext uri="{FF2B5EF4-FFF2-40B4-BE49-F238E27FC236}">
                <a16:creationId xmlns:a16="http://schemas.microsoft.com/office/drawing/2014/main" id="{95399CED-4AFC-A266-B55B-9609A868A8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99853" y="1496487"/>
            <a:ext cx="571437" cy="571437"/>
          </a:xfrm>
          <a:prstGeom prst="rect">
            <a:avLst/>
          </a:prstGeom>
        </p:spPr>
      </p:pic>
      <p:pic>
        <p:nvPicPr>
          <p:cNvPr id="46" name="Content Placeholder 45" descr="Tick with solid fill">
            <a:extLst>
              <a:ext uri="{FF2B5EF4-FFF2-40B4-BE49-F238E27FC236}">
                <a16:creationId xmlns:a16="http://schemas.microsoft.com/office/drawing/2014/main" id="{94C724C8-9988-88DE-9C39-9E1F055909E0}"/>
              </a:ext>
            </a:extLst>
          </p:cNvPr>
          <p:cNvPicPr>
            <a:picLocks noGrp="1" noChangeAspect="1"/>
          </p:cNvPicPr>
          <p:nvPr>
            <p:ph sz="quarter" idx="22"/>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99853" y="3495762"/>
            <a:ext cx="571437" cy="571437"/>
          </a:xfrm>
        </p:spPr>
      </p:pic>
      <p:sp>
        <p:nvSpPr>
          <p:cNvPr id="63" name="Rectangle 50">
            <a:extLst>
              <a:ext uri="{FF2B5EF4-FFF2-40B4-BE49-F238E27FC236}">
                <a16:creationId xmlns:a16="http://schemas.microsoft.com/office/drawing/2014/main" id="{7921F82C-9079-757E-AACA-86B7FA854220}"/>
              </a:ext>
            </a:extLst>
          </p:cNvPr>
          <p:cNvSpPr/>
          <p:nvPr/>
        </p:nvSpPr>
        <p:spPr>
          <a:xfrm>
            <a:off x="6946364" y="2510582"/>
            <a:ext cx="3741811" cy="545729"/>
          </a:xfrm>
          <a:prstGeom prst="rect">
            <a:avLst/>
          </a:prstGeom>
          <a:ln>
            <a:solidFill>
              <a:schemeClr val="tx2"/>
            </a:solidFill>
          </a:ln>
        </p:spPr>
        <p:txBody>
          <a:bodyPr wrap="square" lIns="90000" rIns="90000" anchor="ctr">
            <a:noAutofit/>
          </a:bodyPr>
          <a:lstStyle/>
          <a:p>
            <a:pPr>
              <a:spcAft>
                <a:spcPts val="600"/>
              </a:spcAft>
              <a:buClr>
                <a:schemeClr val="tx2"/>
              </a:buClr>
            </a:pPr>
            <a:r>
              <a:rPr lang="de-DE" sz="1100">
                <a:latin typeface="+mj-lt"/>
                <a:ea typeface="Montserrat Light" charset="0"/>
                <a:cs typeface="Montserrat Light" charset="0"/>
              </a:rPr>
              <a:t>Durch das Fehlen von relevanten Datenpunkten wurden Observationen eliminiert</a:t>
            </a:r>
          </a:p>
        </p:txBody>
      </p:sp>
      <p:sp>
        <p:nvSpPr>
          <p:cNvPr id="71" name="Rectangle 44">
            <a:extLst>
              <a:ext uri="{FF2B5EF4-FFF2-40B4-BE49-F238E27FC236}">
                <a16:creationId xmlns:a16="http://schemas.microsoft.com/office/drawing/2014/main" id="{32FE69E2-E297-59CB-4DA5-11616AD7777F}"/>
              </a:ext>
            </a:extLst>
          </p:cNvPr>
          <p:cNvSpPr/>
          <p:nvPr/>
        </p:nvSpPr>
        <p:spPr>
          <a:xfrm>
            <a:off x="6501225" y="5387738"/>
            <a:ext cx="4844553" cy="813037"/>
          </a:xfrm>
          <a:prstGeom prst="rect">
            <a:avLst/>
          </a:prstGeom>
          <a:solidFill>
            <a:srgbClr val="EBF0F5"/>
          </a:solidFill>
          <a:ln w="25400" cap="flat" cmpd="sng" algn="ctr">
            <a:noFill/>
            <a:prstDash val="solid"/>
          </a:ln>
          <a:effectLst/>
        </p:spPr>
        <p:txBody>
          <a:bodyPr lIns="648000" tIns="72000" bIns="72000" rtlCol="0" anchor="ctr" anchorCtr="0"/>
          <a:lstStyle/>
          <a:p>
            <a:pPr lvl="0">
              <a:spcAft>
                <a:spcPts val="600"/>
              </a:spcAft>
            </a:pPr>
            <a:r>
              <a:rPr lang="de-DE" sz="1200" b="1">
                <a:solidFill>
                  <a:schemeClr val="tx2"/>
                </a:solidFill>
              </a:rPr>
              <a:t>Untersuchung von 11 Variablen</a:t>
            </a:r>
          </a:p>
          <a:p>
            <a:pPr lvl="0">
              <a:spcAft>
                <a:spcPts val="2133"/>
              </a:spcAft>
            </a:pPr>
            <a:r>
              <a:rPr lang="de-DE" sz="1200">
                <a:solidFill>
                  <a:srgbClr val="000000"/>
                </a:solidFill>
              </a:rPr>
              <a:t>Teamleitungen bis zum 3. Mitgliedssemester, Beraterstufe nach 3 Semestern, Studiengang…</a:t>
            </a:r>
          </a:p>
        </p:txBody>
      </p:sp>
      <p:sp>
        <p:nvSpPr>
          <p:cNvPr id="72" name="Sechseck 89">
            <a:extLst>
              <a:ext uri="{FF2B5EF4-FFF2-40B4-BE49-F238E27FC236}">
                <a16:creationId xmlns:a16="http://schemas.microsoft.com/office/drawing/2014/main" id="{95FF49D2-D939-946E-9A2E-FA8C9A017ED2}"/>
              </a:ext>
            </a:extLst>
          </p:cNvPr>
          <p:cNvSpPr>
            <a:spLocks/>
          </p:cNvSpPr>
          <p:nvPr/>
        </p:nvSpPr>
        <p:spPr>
          <a:xfrm>
            <a:off x="6022918" y="5385383"/>
            <a:ext cx="925306" cy="813034"/>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spcAft>
                <a:spcPts val="600"/>
              </a:spcAft>
            </a:pPr>
            <a:endParaRPr lang="de-DE" sz="2800" u="sng">
              <a:solidFill>
                <a:schemeClr val="bg1"/>
              </a:solidFill>
            </a:endParaRPr>
          </a:p>
        </p:txBody>
      </p:sp>
      <p:sp>
        <p:nvSpPr>
          <p:cNvPr id="77" name="Rectangle 50">
            <a:extLst>
              <a:ext uri="{FF2B5EF4-FFF2-40B4-BE49-F238E27FC236}">
                <a16:creationId xmlns:a16="http://schemas.microsoft.com/office/drawing/2014/main" id="{EC9BF61B-C356-CDB3-EAE1-0C59FA9BF9A5}"/>
              </a:ext>
            </a:extLst>
          </p:cNvPr>
          <p:cNvSpPr/>
          <p:nvPr/>
        </p:nvSpPr>
        <p:spPr>
          <a:xfrm>
            <a:off x="6946364" y="4517790"/>
            <a:ext cx="3741811" cy="545729"/>
          </a:xfrm>
          <a:prstGeom prst="rect">
            <a:avLst/>
          </a:prstGeom>
          <a:ln>
            <a:solidFill>
              <a:schemeClr val="tx2"/>
            </a:solidFill>
          </a:ln>
        </p:spPr>
        <p:txBody>
          <a:bodyPr wrap="square" lIns="90000" rIns="90000" anchor="ctr">
            <a:noAutofit/>
          </a:bodyPr>
          <a:lstStyle/>
          <a:p>
            <a:pPr>
              <a:spcAft>
                <a:spcPts val="600"/>
              </a:spcAft>
              <a:buClr>
                <a:schemeClr val="tx2"/>
              </a:buClr>
            </a:pPr>
            <a:r>
              <a:rPr lang="de-DE" sz="1100">
                <a:latin typeface="+mj-lt"/>
                <a:ea typeface="Montserrat Light" charset="0"/>
                <a:cs typeface="Montserrat Light" charset="0"/>
              </a:rPr>
              <a:t>Datenaufbereitung mit Excel zu einem Mastertool und Datenanalyse mit R-Studio</a:t>
            </a:r>
          </a:p>
        </p:txBody>
      </p:sp>
      <p:pic>
        <p:nvPicPr>
          <p:cNvPr id="79" name="Graphic 78" descr="Statistics with solid fill">
            <a:extLst>
              <a:ext uri="{FF2B5EF4-FFF2-40B4-BE49-F238E27FC236}">
                <a16:creationId xmlns:a16="http://schemas.microsoft.com/office/drawing/2014/main" id="{4F7589FC-F7D2-51CE-1C14-40C429E9CA9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99371" y="5505700"/>
            <a:ext cx="572400" cy="572400"/>
          </a:xfrm>
          <a:prstGeom prst="rect">
            <a:avLst/>
          </a:prstGeom>
        </p:spPr>
      </p:pic>
      <p:cxnSp>
        <p:nvCxnSpPr>
          <p:cNvPr id="89" name="Curved Connector 88">
            <a:extLst>
              <a:ext uri="{FF2B5EF4-FFF2-40B4-BE49-F238E27FC236}">
                <a16:creationId xmlns:a16="http://schemas.microsoft.com/office/drawing/2014/main" id="{227FFA63-274F-BFE9-865D-423A4342A89E}"/>
              </a:ext>
            </a:extLst>
          </p:cNvPr>
          <p:cNvCxnSpPr>
            <a:cxnSpLocks/>
            <a:stCxn id="63" idx="1"/>
            <a:endCxn id="44" idx="3"/>
          </p:cNvCxnSpPr>
          <p:nvPr/>
        </p:nvCxnSpPr>
        <p:spPr>
          <a:xfrm rot="10800000" flipV="1">
            <a:off x="6022918" y="2783446"/>
            <a:ext cx="923446" cy="998033"/>
          </a:xfrm>
          <a:prstGeom prst="bentConnector3">
            <a:avLst>
              <a:gd name="adj1" fmla="val 124755"/>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urved Connector 92">
            <a:extLst>
              <a:ext uri="{FF2B5EF4-FFF2-40B4-BE49-F238E27FC236}">
                <a16:creationId xmlns:a16="http://schemas.microsoft.com/office/drawing/2014/main" id="{5E04AB84-56CF-2302-1566-AF90BD483218}"/>
              </a:ext>
            </a:extLst>
          </p:cNvPr>
          <p:cNvCxnSpPr>
            <a:cxnSpLocks/>
            <a:stCxn id="43" idx="3"/>
            <a:endCxn id="77" idx="3"/>
          </p:cNvCxnSpPr>
          <p:nvPr/>
        </p:nvCxnSpPr>
        <p:spPr>
          <a:xfrm flipH="1">
            <a:off x="10688175" y="3787051"/>
            <a:ext cx="657603" cy="1003604"/>
          </a:xfrm>
          <a:prstGeom prst="bentConnector3">
            <a:avLst>
              <a:gd name="adj1" fmla="val -3476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a:extLst>
              <a:ext uri="{FF2B5EF4-FFF2-40B4-BE49-F238E27FC236}">
                <a16:creationId xmlns:a16="http://schemas.microsoft.com/office/drawing/2014/main" id="{D3972287-C32E-C010-F844-4804068FA4FB}"/>
              </a:ext>
            </a:extLst>
          </p:cNvPr>
          <p:cNvCxnSpPr>
            <a:cxnSpLocks/>
            <a:stCxn id="77" idx="1"/>
            <a:endCxn id="72" idx="3"/>
          </p:cNvCxnSpPr>
          <p:nvPr/>
        </p:nvCxnSpPr>
        <p:spPr>
          <a:xfrm rot="10800000" flipV="1">
            <a:off x="6022918" y="4790654"/>
            <a:ext cx="923446" cy="1001245"/>
          </a:xfrm>
          <a:prstGeom prst="bentConnector3">
            <a:avLst>
              <a:gd name="adj1" fmla="val 124755"/>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urved Connector 101">
            <a:extLst>
              <a:ext uri="{FF2B5EF4-FFF2-40B4-BE49-F238E27FC236}">
                <a16:creationId xmlns:a16="http://schemas.microsoft.com/office/drawing/2014/main" id="{F6688C8E-DADB-8961-F077-3A6C90B8E722}"/>
              </a:ext>
            </a:extLst>
          </p:cNvPr>
          <p:cNvCxnSpPr>
            <a:cxnSpLocks/>
            <a:stCxn id="41" idx="3"/>
            <a:endCxn id="63" idx="3"/>
          </p:cNvCxnSpPr>
          <p:nvPr/>
        </p:nvCxnSpPr>
        <p:spPr>
          <a:xfrm flipH="1">
            <a:off x="10688175" y="1781025"/>
            <a:ext cx="670303" cy="1002422"/>
          </a:xfrm>
          <a:prstGeom prst="bentConnector3">
            <a:avLst>
              <a:gd name="adj1" fmla="val -34104"/>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uppieren 10">
            <a:extLst>
              <a:ext uri="{FF2B5EF4-FFF2-40B4-BE49-F238E27FC236}">
                <a16:creationId xmlns:a16="http://schemas.microsoft.com/office/drawing/2014/main" id="{84332837-55FB-FCE5-DAEE-4A5BBBDFB0F0}"/>
              </a:ext>
            </a:extLst>
          </p:cNvPr>
          <p:cNvGrpSpPr/>
          <p:nvPr/>
        </p:nvGrpSpPr>
        <p:grpSpPr>
          <a:xfrm>
            <a:off x="4965071" y="1233488"/>
            <a:ext cx="306527" cy="4967287"/>
            <a:chOff x="5127119" y="1233488"/>
            <a:chExt cx="306527" cy="4967287"/>
          </a:xfrm>
        </p:grpSpPr>
        <p:cxnSp>
          <p:nvCxnSpPr>
            <p:cNvPr id="106" name="Straight Connector 105">
              <a:extLst>
                <a:ext uri="{FF2B5EF4-FFF2-40B4-BE49-F238E27FC236}">
                  <a16:creationId xmlns:a16="http://schemas.microsoft.com/office/drawing/2014/main" id="{88AA8E96-0CF4-CFBE-B8F8-6C1B752D7A39}"/>
                </a:ext>
              </a:extLst>
            </p:cNvPr>
            <p:cNvCxnSpPr>
              <a:cxnSpLocks/>
            </p:cNvCxnSpPr>
            <p:nvPr/>
          </p:nvCxnSpPr>
          <p:spPr>
            <a:xfrm>
              <a:off x="5245637" y="1233488"/>
              <a:ext cx="0" cy="4967287"/>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FB209D72-3553-2231-55E7-53018EAC104D}"/>
                </a:ext>
              </a:extLst>
            </p:cNvPr>
            <p:cNvSpPr/>
            <p:nvPr/>
          </p:nvSpPr>
          <p:spPr>
            <a:xfrm>
              <a:off x="5145548" y="3418955"/>
              <a:ext cx="288098" cy="7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122" name="Chevron 121">
              <a:extLst>
                <a:ext uri="{FF2B5EF4-FFF2-40B4-BE49-F238E27FC236}">
                  <a16:creationId xmlns:a16="http://schemas.microsoft.com/office/drawing/2014/main" id="{452573AC-A417-E09A-D7D8-4AD3F4E80065}"/>
                </a:ext>
              </a:extLst>
            </p:cNvPr>
            <p:cNvSpPr/>
            <p:nvPr/>
          </p:nvSpPr>
          <p:spPr>
            <a:xfrm>
              <a:off x="5127119" y="3473390"/>
              <a:ext cx="288099" cy="629685"/>
            </a:xfrm>
            <a:prstGeom prst="chevron">
              <a:avLst>
                <a:gd name="adj" fmla="val 5457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grpSp>
      <p:sp>
        <p:nvSpPr>
          <p:cNvPr id="124" name="Rectangle 50">
            <a:extLst>
              <a:ext uri="{FF2B5EF4-FFF2-40B4-BE49-F238E27FC236}">
                <a16:creationId xmlns:a16="http://schemas.microsoft.com/office/drawing/2014/main" id="{AE4837B8-4E5E-A380-4914-660E1EEE6FC0}"/>
              </a:ext>
            </a:extLst>
          </p:cNvPr>
          <p:cNvSpPr/>
          <p:nvPr/>
        </p:nvSpPr>
        <p:spPr>
          <a:xfrm>
            <a:off x="443077" y="1375688"/>
            <a:ext cx="3853499" cy="1260000"/>
          </a:xfrm>
          <a:prstGeom prst="rect">
            <a:avLst/>
          </a:prstGeom>
          <a:ln w="19050">
            <a:solidFill>
              <a:schemeClr val="tx2"/>
            </a:solidFill>
          </a:ln>
        </p:spPr>
        <p:txBody>
          <a:bodyPr wrap="square" lIns="90000" tIns="180000" rIns="90000" anchor="t">
            <a:noAutofit/>
          </a:bodyPr>
          <a:lstStyle/>
          <a:p>
            <a:pPr marL="171450" indent="-171450">
              <a:spcAft>
                <a:spcPts val="600"/>
              </a:spcAft>
              <a:buClr>
                <a:schemeClr val="tx2"/>
              </a:buClr>
              <a:buFont typeface="Wingdings" pitchFamily="2" charset="2"/>
              <a:buChar char="§"/>
            </a:pPr>
            <a:r>
              <a:rPr lang="de-DE" sz="1100">
                <a:latin typeface="+mj-lt"/>
                <a:cs typeface="Montserrat Light" charset="0"/>
              </a:rPr>
              <a:t>Die Aktivitätsdauer von ACler:innen ergibt sich aus der Summe der Tage, an denen sie als aktives Mitglied in der „Path-App“ gelistet sind</a:t>
            </a:r>
          </a:p>
          <a:p>
            <a:pPr marL="171450" indent="-171450">
              <a:spcAft>
                <a:spcPts val="600"/>
              </a:spcAft>
              <a:buClr>
                <a:schemeClr val="tx2"/>
              </a:buClr>
              <a:buFont typeface="Wingdings" pitchFamily="2" charset="2"/>
              <a:buChar char="§"/>
            </a:pPr>
            <a:r>
              <a:rPr lang="de-DE" sz="1100">
                <a:latin typeface="+mj-lt"/>
                <a:cs typeface="Montserrat Light" charset="0"/>
              </a:rPr>
              <a:t>Demnach wird die Zeit </a:t>
            </a:r>
            <a:r>
              <a:rPr lang="de-DE" sz="1100">
                <a:latin typeface="+mj-lt"/>
                <a:ea typeface="Montserrat Light" charset="0"/>
                <a:cs typeface="Montserrat Light" charset="0"/>
              </a:rPr>
              <a:t>als Trainee nicht mitgezählt</a:t>
            </a:r>
          </a:p>
        </p:txBody>
      </p:sp>
      <p:sp>
        <p:nvSpPr>
          <p:cNvPr id="126" name="Rectangle 50">
            <a:extLst>
              <a:ext uri="{FF2B5EF4-FFF2-40B4-BE49-F238E27FC236}">
                <a16:creationId xmlns:a16="http://schemas.microsoft.com/office/drawing/2014/main" id="{53E22DF9-EE51-517E-14A2-7F01B44378A5}"/>
              </a:ext>
            </a:extLst>
          </p:cNvPr>
          <p:cNvSpPr/>
          <p:nvPr/>
        </p:nvSpPr>
        <p:spPr>
          <a:xfrm>
            <a:off x="443077" y="3158232"/>
            <a:ext cx="3853499" cy="1260000"/>
          </a:xfrm>
          <a:prstGeom prst="rect">
            <a:avLst/>
          </a:prstGeom>
          <a:ln w="19050">
            <a:solidFill>
              <a:schemeClr val="tx2"/>
            </a:solidFill>
          </a:ln>
        </p:spPr>
        <p:txBody>
          <a:bodyPr wrap="square" lIns="90000" tIns="180000" rIns="90000" anchor="t">
            <a:noAutofit/>
          </a:bodyPr>
          <a:lstStyle/>
          <a:p>
            <a:pPr marL="171450" indent="-171450">
              <a:spcAft>
                <a:spcPts val="600"/>
              </a:spcAft>
              <a:buClr>
                <a:schemeClr val="tx2"/>
              </a:buClr>
              <a:buFont typeface="Wingdings" pitchFamily="2" charset="2"/>
              <a:buChar char="§"/>
            </a:pPr>
            <a:r>
              <a:rPr lang="de-DE" sz="1100">
                <a:latin typeface="+mj-lt"/>
                <a:cs typeface="Montserrat Light" charset="0"/>
              </a:rPr>
              <a:t>Beeinflusst die Vereinsarbeit die Aktivzeit, ähnlich wie bei den anderen Initiativen?</a:t>
            </a:r>
          </a:p>
          <a:p>
            <a:pPr marL="171450" indent="-171450">
              <a:spcAft>
                <a:spcPts val="600"/>
              </a:spcAft>
              <a:buClr>
                <a:schemeClr val="tx2"/>
              </a:buClr>
              <a:buFont typeface="Wingdings" pitchFamily="2" charset="2"/>
              <a:buChar char="§"/>
            </a:pPr>
            <a:r>
              <a:rPr lang="de-DE" sz="1100">
                <a:latin typeface="+mj-lt"/>
                <a:cs typeface="Montserrat Light" charset="0"/>
              </a:rPr>
              <a:t>Welche Variablen beeinflussen die Aktivitätsdauer eines AC-Mitglieds?</a:t>
            </a:r>
          </a:p>
          <a:p>
            <a:pPr marL="171450" indent="-171450">
              <a:spcAft>
                <a:spcPts val="600"/>
              </a:spcAft>
              <a:buClr>
                <a:schemeClr val="tx2"/>
              </a:buClr>
              <a:buFont typeface="Wingdings" pitchFamily="2" charset="2"/>
              <a:buChar char="§"/>
            </a:pPr>
            <a:r>
              <a:rPr lang="de-DE" sz="1100">
                <a:latin typeface="+mj-lt"/>
                <a:cs typeface="Montserrat Light" charset="0"/>
              </a:rPr>
              <a:t>Sind die Ergebnisse signifikant?</a:t>
            </a:r>
          </a:p>
        </p:txBody>
      </p:sp>
      <p:sp>
        <p:nvSpPr>
          <p:cNvPr id="127" name="Rectangle 50">
            <a:extLst>
              <a:ext uri="{FF2B5EF4-FFF2-40B4-BE49-F238E27FC236}">
                <a16:creationId xmlns:a16="http://schemas.microsoft.com/office/drawing/2014/main" id="{6C41DD3B-7764-7002-46EA-F66703745C82}"/>
              </a:ext>
            </a:extLst>
          </p:cNvPr>
          <p:cNvSpPr/>
          <p:nvPr/>
        </p:nvSpPr>
        <p:spPr>
          <a:xfrm>
            <a:off x="443077" y="4940775"/>
            <a:ext cx="3853499" cy="1260000"/>
          </a:xfrm>
          <a:prstGeom prst="rect">
            <a:avLst/>
          </a:prstGeom>
          <a:ln w="19050">
            <a:solidFill>
              <a:schemeClr val="tx2"/>
            </a:solidFill>
          </a:ln>
        </p:spPr>
        <p:txBody>
          <a:bodyPr wrap="square" lIns="90000" tIns="180000" rIns="90000" anchor="ctr">
            <a:noAutofit/>
          </a:bodyPr>
          <a:lstStyle/>
          <a:p>
            <a:pPr marL="171450" indent="-171450">
              <a:spcAft>
                <a:spcPts val="600"/>
              </a:spcAft>
              <a:buClr>
                <a:schemeClr val="tx2"/>
              </a:buClr>
              <a:buFont typeface="Wingdings" pitchFamily="2" charset="2"/>
              <a:buChar char="§"/>
            </a:pPr>
            <a:r>
              <a:rPr lang="de-DE" sz="1100">
                <a:latin typeface="+mj-lt"/>
                <a:cs typeface="Montserrat Light" charset="0"/>
              </a:rPr>
              <a:t>Ergebnisse der Interviews sollen verifiziert und die konkreten Einflussfaktoren sollen bestimmt werden</a:t>
            </a:r>
          </a:p>
        </p:txBody>
      </p:sp>
      <p:sp>
        <p:nvSpPr>
          <p:cNvPr id="7" name="Parallelogramm 49">
            <a:extLst>
              <a:ext uri="{FF2B5EF4-FFF2-40B4-BE49-F238E27FC236}">
                <a16:creationId xmlns:a16="http://schemas.microsoft.com/office/drawing/2014/main" id="{24A36379-5FB8-E354-4FC8-7E38A55C51B9}"/>
              </a:ext>
            </a:extLst>
          </p:cNvPr>
          <p:cNvSpPr/>
          <p:nvPr/>
        </p:nvSpPr>
        <p:spPr>
          <a:xfrm>
            <a:off x="714358" y="1233488"/>
            <a:ext cx="2610641"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36000" bIns="36000" numCol="1" spcCol="0" rtlCol="0" fromWordArt="0" anchor="ctr" anchorCtr="0" forceAA="0" compatLnSpc="1">
            <a:prstTxWarp prst="textNoShape">
              <a:avLst/>
            </a:prstTxWarp>
            <a:noAutofit/>
          </a:bodyPr>
          <a:lstStyle/>
          <a:p>
            <a:pPr>
              <a:spcAft>
                <a:spcPts val="600"/>
              </a:spcAft>
            </a:pPr>
            <a:r>
              <a:rPr lang="de-DE" sz="1200" b="1">
                <a:solidFill>
                  <a:schemeClr val="bg1"/>
                </a:solidFill>
              </a:rPr>
              <a:t>Aktivität</a:t>
            </a:r>
          </a:p>
        </p:txBody>
      </p:sp>
      <p:sp>
        <p:nvSpPr>
          <p:cNvPr id="8" name="Parallelogramm 49">
            <a:extLst>
              <a:ext uri="{FF2B5EF4-FFF2-40B4-BE49-F238E27FC236}">
                <a16:creationId xmlns:a16="http://schemas.microsoft.com/office/drawing/2014/main" id="{CDC528C9-F7D4-7C10-36DE-BABD5241568E}"/>
              </a:ext>
            </a:extLst>
          </p:cNvPr>
          <p:cNvSpPr/>
          <p:nvPr/>
        </p:nvSpPr>
        <p:spPr>
          <a:xfrm>
            <a:off x="714358" y="3016030"/>
            <a:ext cx="2610641"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36000" bIns="36000" numCol="1" spcCol="0" rtlCol="0" fromWordArt="0" anchor="ctr" anchorCtr="0" forceAA="0" compatLnSpc="1">
            <a:prstTxWarp prst="textNoShape">
              <a:avLst/>
            </a:prstTxWarp>
            <a:noAutofit/>
          </a:bodyPr>
          <a:lstStyle/>
          <a:p>
            <a:pPr>
              <a:spcAft>
                <a:spcPts val="600"/>
              </a:spcAft>
            </a:pPr>
            <a:r>
              <a:rPr lang="de-DE" sz="1200" b="1">
                <a:solidFill>
                  <a:schemeClr val="bg1"/>
                </a:solidFill>
              </a:rPr>
              <a:t>Relevante Fragen</a:t>
            </a:r>
          </a:p>
        </p:txBody>
      </p:sp>
      <p:sp>
        <p:nvSpPr>
          <p:cNvPr id="9" name="Parallelogramm 49">
            <a:extLst>
              <a:ext uri="{FF2B5EF4-FFF2-40B4-BE49-F238E27FC236}">
                <a16:creationId xmlns:a16="http://schemas.microsoft.com/office/drawing/2014/main" id="{FEB9AA22-37E5-433E-23E2-22210AA59793}"/>
              </a:ext>
            </a:extLst>
          </p:cNvPr>
          <p:cNvSpPr/>
          <p:nvPr/>
        </p:nvSpPr>
        <p:spPr>
          <a:xfrm>
            <a:off x="714358" y="4798574"/>
            <a:ext cx="2610641"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36000" bIns="36000" numCol="1" spcCol="0" rtlCol="0" fromWordArt="0" anchor="ctr" anchorCtr="0" forceAA="0" compatLnSpc="1">
            <a:prstTxWarp prst="textNoShape">
              <a:avLst/>
            </a:prstTxWarp>
            <a:noAutofit/>
          </a:bodyPr>
          <a:lstStyle/>
          <a:p>
            <a:pPr>
              <a:spcAft>
                <a:spcPts val="600"/>
              </a:spcAft>
            </a:pPr>
            <a:r>
              <a:rPr lang="de-DE" sz="1200" b="1">
                <a:solidFill>
                  <a:schemeClr val="bg1"/>
                </a:solidFill>
              </a:rPr>
              <a:t>Gründe der Auswertung</a:t>
            </a:r>
          </a:p>
        </p:txBody>
      </p:sp>
    </p:spTree>
    <p:extLst>
      <p:ext uri="{BB962C8B-B14F-4D97-AF65-F5344CB8AC3E}">
        <p14:creationId xmlns:p14="http://schemas.microsoft.com/office/powerpoint/2010/main" val="893999290"/>
      </p:ext>
    </p:extLst>
  </p:cSld>
  <p:clrMapOvr>
    <a:masterClrMapping/>
  </p:clrMapOvr>
  <p:extLst>
    <p:ext uri="{6950BFC3-D8DA-4A85-94F7-54DA5524770B}">
      <p188:commentRel xmlns:p188="http://schemas.microsoft.com/office/powerpoint/2018/8/main" r:id="rId4"/>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hink-cell data - do not delete" hidden="1">
            <a:extLst>
              <a:ext uri="{FF2B5EF4-FFF2-40B4-BE49-F238E27FC236}">
                <a16:creationId xmlns:a16="http://schemas.microsoft.com/office/drawing/2014/main" id="{6C172F16-F61D-D544-58AD-CAB071AB2896}"/>
              </a:ext>
            </a:extLst>
          </p:cNvPr>
          <p:cNvGraphicFramePr>
            <a:graphicFrameLocks noChangeAspect="1"/>
          </p:cNvGraphicFramePr>
          <p:nvPr>
            <p:custDataLst>
              <p:tags r:id="rId1"/>
            </p:custDataLst>
            <p:extLst>
              <p:ext uri="{D42A27DB-BD31-4B8C-83A1-F6EECF244321}">
                <p14:modId xmlns:p14="http://schemas.microsoft.com/office/powerpoint/2010/main" val="381925220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27" name="think-cell data - do not delete" hidden="1">
                        <a:extLst>
                          <a:ext uri="{FF2B5EF4-FFF2-40B4-BE49-F238E27FC236}">
                            <a16:creationId xmlns:a16="http://schemas.microsoft.com/office/drawing/2014/main" id="{6C172F16-F61D-D544-58AD-CAB071AB2896}"/>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874B0CAA-A0EB-9487-BB96-DEA543D2C27C}"/>
              </a:ext>
            </a:extLst>
          </p:cNvPr>
          <p:cNvSpPr>
            <a:spLocks noGrp="1"/>
          </p:cNvSpPr>
          <p:nvPr>
            <p:ph type="body" sz="quarter" idx="21"/>
          </p:nvPr>
        </p:nvSpPr>
        <p:spPr/>
        <p:txBody>
          <a:bodyPr/>
          <a:lstStyle/>
          <a:p>
            <a:r>
              <a:rPr lang="de-DE"/>
              <a:t>Ergebnisse | Quantitative Datenanalyse</a:t>
            </a:r>
          </a:p>
          <a:p>
            <a:endParaRPr lang="de-DE"/>
          </a:p>
        </p:txBody>
      </p:sp>
      <mc:AlternateContent xmlns:mc="http://schemas.openxmlformats.org/markup-compatibility/2006" xmlns:cx1="http://schemas.microsoft.com/office/drawing/2015/9/8/chartex">
        <mc:Choice Requires="cx1">
          <p:graphicFrame>
            <p:nvGraphicFramePr>
              <p:cNvPr id="6" name="Content Placeholder 5">
                <a:extLst>
                  <a:ext uri="{FF2B5EF4-FFF2-40B4-BE49-F238E27FC236}">
                    <a16:creationId xmlns:a16="http://schemas.microsoft.com/office/drawing/2014/main" id="{434A7AFC-2617-09A7-5815-3DA3ACD18836}"/>
                  </a:ext>
                </a:extLst>
              </p:cNvPr>
              <p:cNvGraphicFramePr>
                <a:graphicFrameLocks noGrp="1"/>
              </p:cNvGraphicFramePr>
              <p:nvPr>
                <p:ph sz="quarter" idx="22"/>
                <p:extLst>
                  <p:ext uri="{D42A27DB-BD31-4B8C-83A1-F6EECF244321}">
                    <p14:modId xmlns:p14="http://schemas.microsoft.com/office/powerpoint/2010/main" val="4285690893"/>
                  </p:ext>
                </p:extLst>
              </p:nvPr>
            </p:nvGraphicFramePr>
            <p:xfrm>
              <a:off x="442912" y="1120379"/>
              <a:ext cx="11306011" cy="5057644"/>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6" name="Content Placeholder 5">
                <a:extLst>
                  <a:ext uri="{FF2B5EF4-FFF2-40B4-BE49-F238E27FC236}">
                    <a16:creationId xmlns:a16="http://schemas.microsoft.com/office/drawing/2014/main" id="{434A7AFC-2617-09A7-5815-3DA3ACD18836}"/>
                  </a:ext>
                </a:extLst>
              </p:cNvPr>
              <p:cNvPicPr>
                <a:picLocks noGrp="1" noRot="1" noChangeAspect="1" noMove="1" noResize="1" noEditPoints="1" noAdjustHandles="1" noChangeArrowheads="1" noChangeShapeType="1"/>
              </p:cNvPicPr>
              <p:nvPr/>
            </p:nvPicPr>
            <p:blipFill>
              <a:blip r:embed="rId9"/>
              <a:stretch>
                <a:fillRect/>
              </a:stretch>
            </p:blipFill>
            <p:spPr>
              <a:xfrm>
                <a:off x="442912" y="1120379"/>
                <a:ext cx="11306011" cy="5057644"/>
              </a:xfrm>
              <a:prstGeom prst="rect">
                <a:avLst/>
              </a:prstGeom>
            </p:spPr>
          </p:pic>
        </mc:Fallback>
      </mc:AlternateContent>
      <p:sp>
        <p:nvSpPr>
          <p:cNvPr id="5" name="Title 4">
            <a:extLst>
              <a:ext uri="{FF2B5EF4-FFF2-40B4-BE49-F238E27FC236}">
                <a16:creationId xmlns:a16="http://schemas.microsoft.com/office/drawing/2014/main" id="{3C687D3F-86E6-21A0-75A4-318F6C90C5B9}"/>
              </a:ext>
            </a:extLst>
          </p:cNvPr>
          <p:cNvSpPr>
            <a:spLocks noGrp="1"/>
          </p:cNvSpPr>
          <p:nvPr>
            <p:ph type="title"/>
          </p:nvPr>
        </p:nvSpPr>
        <p:spPr/>
        <p:txBody>
          <a:bodyPr vert="horz"/>
          <a:lstStyle/>
          <a:p>
            <a:r>
              <a:rPr lang="de-DE"/>
              <a:t>Mitglieder sind nach 3 Monaten Mitgliedschaft das erste Mal nennenswert passiv. Darauf folgen Passivierungen ohne erkennbares Muster</a:t>
            </a:r>
          </a:p>
        </p:txBody>
      </p:sp>
      <p:sp>
        <p:nvSpPr>
          <p:cNvPr id="4" name="Rectangle 3">
            <a:extLst>
              <a:ext uri="{FF2B5EF4-FFF2-40B4-BE49-F238E27FC236}">
                <a16:creationId xmlns:a16="http://schemas.microsoft.com/office/drawing/2014/main" id="{9BAC9AB8-D31F-F6B8-8867-D04A9237D720}"/>
              </a:ext>
            </a:extLst>
          </p:cNvPr>
          <p:cNvSpPr/>
          <p:nvPr/>
        </p:nvSpPr>
        <p:spPr>
          <a:xfrm>
            <a:off x="1137138" y="6003850"/>
            <a:ext cx="413657" cy="272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r>
              <a:rPr lang="de-DE" sz="1200">
                <a:solidFill>
                  <a:schemeClr val="tx1"/>
                </a:solidFill>
              </a:rPr>
              <a:t>50</a:t>
            </a:r>
          </a:p>
        </p:txBody>
      </p:sp>
      <p:sp>
        <p:nvSpPr>
          <p:cNvPr id="11" name="Rectangle 10">
            <a:extLst>
              <a:ext uri="{FF2B5EF4-FFF2-40B4-BE49-F238E27FC236}">
                <a16:creationId xmlns:a16="http://schemas.microsoft.com/office/drawing/2014/main" id="{72EC8440-BE46-5E30-5499-EBF61F6CB7E0}"/>
              </a:ext>
            </a:extLst>
          </p:cNvPr>
          <p:cNvSpPr/>
          <p:nvPr/>
        </p:nvSpPr>
        <p:spPr>
          <a:xfrm>
            <a:off x="1972198" y="6003850"/>
            <a:ext cx="413657" cy="272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r>
              <a:rPr lang="de-DE" sz="1200">
                <a:solidFill>
                  <a:schemeClr val="tx1"/>
                </a:solidFill>
              </a:rPr>
              <a:t>100</a:t>
            </a:r>
          </a:p>
        </p:txBody>
      </p:sp>
      <p:sp>
        <p:nvSpPr>
          <p:cNvPr id="12" name="Rectangle 11">
            <a:extLst>
              <a:ext uri="{FF2B5EF4-FFF2-40B4-BE49-F238E27FC236}">
                <a16:creationId xmlns:a16="http://schemas.microsoft.com/office/drawing/2014/main" id="{CB5C0016-CEBF-7C62-9E72-327C901D9D43}"/>
              </a:ext>
            </a:extLst>
          </p:cNvPr>
          <p:cNvSpPr/>
          <p:nvPr/>
        </p:nvSpPr>
        <p:spPr>
          <a:xfrm>
            <a:off x="2807258" y="6003850"/>
            <a:ext cx="413657" cy="272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r>
              <a:rPr lang="de-DE" sz="1200">
                <a:solidFill>
                  <a:schemeClr val="tx1"/>
                </a:solidFill>
              </a:rPr>
              <a:t>150</a:t>
            </a:r>
          </a:p>
        </p:txBody>
      </p:sp>
      <p:sp>
        <p:nvSpPr>
          <p:cNvPr id="13" name="Rectangle 12">
            <a:extLst>
              <a:ext uri="{FF2B5EF4-FFF2-40B4-BE49-F238E27FC236}">
                <a16:creationId xmlns:a16="http://schemas.microsoft.com/office/drawing/2014/main" id="{6C6FF85B-7E95-ACD3-C65D-ED86594681FD}"/>
              </a:ext>
            </a:extLst>
          </p:cNvPr>
          <p:cNvSpPr/>
          <p:nvPr/>
        </p:nvSpPr>
        <p:spPr>
          <a:xfrm>
            <a:off x="3642318" y="6003850"/>
            <a:ext cx="413657" cy="272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r>
              <a:rPr lang="de-DE" sz="1200">
                <a:solidFill>
                  <a:schemeClr val="tx1"/>
                </a:solidFill>
              </a:rPr>
              <a:t>200</a:t>
            </a:r>
          </a:p>
        </p:txBody>
      </p:sp>
      <p:sp>
        <p:nvSpPr>
          <p:cNvPr id="14" name="Rectangle 13">
            <a:extLst>
              <a:ext uri="{FF2B5EF4-FFF2-40B4-BE49-F238E27FC236}">
                <a16:creationId xmlns:a16="http://schemas.microsoft.com/office/drawing/2014/main" id="{AD265FDC-BCFC-CB00-9250-44F4776D1615}"/>
              </a:ext>
            </a:extLst>
          </p:cNvPr>
          <p:cNvSpPr/>
          <p:nvPr/>
        </p:nvSpPr>
        <p:spPr>
          <a:xfrm>
            <a:off x="4477378" y="6003850"/>
            <a:ext cx="413657" cy="272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r>
              <a:rPr lang="de-DE" sz="1200">
                <a:solidFill>
                  <a:schemeClr val="tx1"/>
                </a:solidFill>
              </a:rPr>
              <a:t>250</a:t>
            </a:r>
          </a:p>
        </p:txBody>
      </p:sp>
      <p:sp>
        <p:nvSpPr>
          <p:cNvPr id="15" name="Rectangle 14">
            <a:extLst>
              <a:ext uri="{FF2B5EF4-FFF2-40B4-BE49-F238E27FC236}">
                <a16:creationId xmlns:a16="http://schemas.microsoft.com/office/drawing/2014/main" id="{3BFEAD4B-7912-E815-402B-A8B8CFE76D9D}"/>
              </a:ext>
            </a:extLst>
          </p:cNvPr>
          <p:cNvSpPr/>
          <p:nvPr/>
        </p:nvSpPr>
        <p:spPr>
          <a:xfrm>
            <a:off x="5312438" y="6003850"/>
            <a:ext cx="413657" cy="272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r>
              <a:rPr lang="de-DE" sz="1200">
                <a:solidFill>
                  <a:schemeClr val="tx1"/>
                </a:solidFill>
              </a:rPr>
              <a:t>300</a:t>
            </a:r>
          </a:p>
        </p:txBody>
      </p:sp>
      <p:sp>
        <p:nvSpPr>
          <p:cNvPr id="16" name="Rectangle 15">
            <a:extLst>
              <a:ext uri="{FF2B5EF4-FFF2-40B4-BE49-F238E27FC236}">
                <a16:creationId xmlns:a16="http://schemas.microsoft.com/office/drawing/2014/main" id="{4AF36335-9854-C465-6309-B04A7E6DF46A}"/>
              </a:ext>
            </a:extLst>
          </p:cNvPr>
          <p:cNvSpPr/>
          <p:nvPr/>
        </p:nvSpPr>
        <p:spPr>
          <a:xfrm>
            <a:off x="6147498" y="6003850"/>
            <a:ext cx="413657" cy="272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r>
              <a:rPr lang="de-DE" sz="1200">
                <a:solidFill>
                  <a:schemeClr val="tx1"/>
                </a:solidFill>
              </a:rPr>
              <a:t>350</a:t>
            </a:r>
          </a:p>
        </p:txBody>
      </p:sp>
      <p:sp>
        <p:nvSpPr>
          <p:cNvPr id="17" name="Rectangle 16">
            <a:extLst>
              <a:ext uri="{FF2B5EF4-FFF2-40B4-BE49-F238E27FC236}">
                <a16:creationId xmlns:a16="http://schemas.microsoft.com/office/drawing/2014/main" id="{40DEF209-BDBF-2197-7FD7-465118867451}"/>
              </a:ext>
            </a:extLst>
          </p:cNvPr>
          <p:cNvSpPr/>
          <p:nvPr/>
        </p:nvSpPr>
        <p:spPr>
          <a:xfrm>
            <a:off x="6982558" y="6003850"/>
            <a:ext cx="413657" cy="272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r>
              <a:rPr lang="de-DE" sz="1200">
                <a:solidFill>
                  <a:schemeClr val="tx1"/>
                </a:solidFill>
              </a:rPr>
              <a:t>400</a:t>
            </a:r>
          </a:p>
        </p:txBody>
      </p:sp>
      <p:sp>
        <p:nvSpPr>
          <p:cNvPr id="18" name="Rectangle 17">
            <a:extLst>
              <a:ext uri="{FF2B5EF4-FFF2-40B4-BE49-F238E27FC236}">
                <a16:creationId xmlns:a16="http://schemas.microsoft.com/office/drawing/2014/main" id="{EE52E1F5-B0CE-84AD-3A28-9FB9D5C165F9}"/>
              </a:ext>
            </a:extLst>
          </p:cNvPr>
          <p:cNvSpPr/>
          <p:nvPr/>
        </p:nvSpPr>
        <p:spPr>
          <a:xfrm>
            <a:off x="7817618" y="6003850"/>
            <a:ext cx="413657" cy="272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r>
              <a:rPr lang="de-DE" sz="1200">
                <a:solidFill>
                  <a:schemeClr val="tx1"/>
                </a:solidFill>
              </a:rPr>
              <a:t>450</a:t>
            </a:r>
          </a:p>
        </p:txBody>
      </p:sp>
      <p:sp>
        <p:nvSpPr>
          <p:cNvPr id="19" name="Rectangle 18">
            <a:extLst>
              <a:ext uri="{FF2B5EF4-FFF2-40B4-BE49-F238E27FC236}">
                <a16:creationId xmlns:a16="http://schemas.microsoft.com/office/drawing/2014/main" id="{306ED2A4-06F4-F22B-B884-71FCC534F6B0}"/>
              </a:ext>
            </a:extLst>
          </p:cNvPr>
          <p:cNvSpPr/>
          <p:nvPr/>
        </p:nvSpPr>
        <p:spPr>
          <a:xfrm>
            <a:off x="8652678" y="6003850"/>
            <a:ext cx="413657" cy="272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r>
              <a:rPr lang="de-DE" sz="1200">
                <a:solidFill>
                  <a:schemeClr val="tx1"/>
                </a:solidFill>
              </a:rPr>
              <a:t>500</a:t>
            </a:r>
          </a:p>
        </p:txBody>
      </p:sp>
      <p:sp>
        <p:nvSpPr>
          <p:cNvPr id="20" name="Rectangle 19">
            <a:extLst>
              <a:ext uri="{FF2B5EF4-FFF2-40B4-BE49-F238E27FC236}">
                <a16:creationId xmlns:a16="http://schemas.microsoft.com/office/drawing/2014/main" id="{426F3738-BAD2-D9C3-B3F3-2EE7E4312B89}"/>
              </a:ext>
            </a:extLst>
          </p:cNvPr>
          <p:cNvSpPr/>
          <p:nvPr/>
        </p:nvSpPr>
        <p:spPr>
          <a:xfrm>
            <a:off x="9487738" y="6003850"/>
            <a:ext cx="413657" cy="272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r>
              <a:rPr lang="de-DE" sz="1200">
                <a:solidFill>
                  <a:schemeClr val="tx1"/>
                </a:solidFill>
              </a:rPr>
              <a:t>550</a:t>
            </a:r>
          </a:p>
        </p:txBody>
      </p:sp>
      <p:sp>
        <p:nvSpPr>
          <p:cNvPr id="21" name="Rectangle 20">
            <a:extLst>
              <a:ext uri="{FF2B5EF4-FFF2-40B4-BE49-F238E27FC236}">
                <a16:creationId xmlns:a16="http://schemas.microsoft.com/office/drawing/2014/main" id="{2C885F9F-0092-8555-B65B-B6D0120A1403}"/>
              </a:ext>
            </a:extLst>
          </p:cNvPr>
          <p:cNvSpPr/>
          <p:nvPr/>
        </p:nvSpPr>
        <p:spPr>
          <a:xfrm>
            <a:off x="10322798" y="6003850"/>
            <a:ext cx="413657" cy="272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r>
              <a:rPr lang="de-DE" sz="1200">
                <a:solidFill>
                  <a:schemeClr val="tx1"/>
                </a:solidFill>
              </a:rPr>
              <a:t>600</a:t>
            </a:r>
          </a:p>
        </p:txBody>
      </p:sp>
      <p:sp>
        <p:nvSpPr>
          <p:cNvPr id="58" name="Content Placeholder 3">
            <a:extLst>
              <a:ext uri="{FF2B5EF4-FFF2-40B4-BE49-F238E27FC236}">
                <a16:creationId xmlns:a16="http://schemas.microsoft.com/office/drawing/2014/main" id="{7DE0EB67-5763-02A7-E73A-26B262E767D7}"/>
              </a:ext>
            </a:extLst>
          </p:cNvPr>
          <p:cNvSpPr txBox="1">
            <a:spLocks/>
          </p:cNvSpPr>
          <p:nvPr/>
        </p:nvSpPr>
        <p:spPr>
          <a:xfrm>
            <a:off x="443525" y="6238800"/>
            <a:ext cx="11307323" cy="284400"/>
          </a:xfrm>
          <a:prstGeom prst="rect">
            <a:avLst/>
          </a:prstGeom>
        </p:spPr>
        <p:txBody>
          <a:bodyPr vert="horz" lIns="0" tIns="45720" rIns="0" bIns="45720" rtlCol="0" anchor="b">
            <a:normAutofit/>
          </a:bodyPr>
          <a:lstStyle>
            <a:lvl1pPr marL="0" indent="0" algn="l" defTabSz="914423" rtl="0" eaLnBrk="1" latinLnBrk="0" hangingPunct="1">
              <a:lnSpc>
                <a:spcPct val="90000"/>
              </a:lnSpc>
              <a:spcBef>
                <a:spcPts val="1000"/>
              </a:spcBef>
              <a:buClr>
                <a:schemeClr val="tx2"/>
              </a:buClr>
              <a:buFont typeface="Wingdings" pitchFamily="2" charset="2"/>
              <a:buNone/>
              <a:defRPr sz="800" kern="1200">
                <a:solidFill>
                  <a:schemeClr val="tx1"/>
                </a:solidFill>
                <a:latin typeface="+mn-lt"/>
                <a:ea typeface="+mn-ea"/>
                <a:cs typeface="+mn-cs"/>
              </a:defRPr>
            </a:lvl1pPr>
            <a:lvl2pPr marL="360009" indent="0" algn="l" defTabSz="914423" rtl="0" eaLnBrk="1" latinLnBrk="0" hangingPunct="1">
              <a:lnSpc>
                <a:spcPct val="90000"/>
              </a:lnSpc>
              <a:spcBef>
                <a:spcPts val="500"/>
              </a:spcBef>
              <a:buClr>
                <a:schemeClr val="tx2"/>
              </a:buClr>
              <a:buFont typeface="System Font"/>
              <a:buChar char="▸"/>
              <a:defRPr sz="1100" kern="1200">
                <a:solidFill>
                  <a:schemeClr val="tx1"/>
                </a:solidFill>
                <a:latin typeface="+mn-lt"/>
                <a:ea typeface="+mn-ea"/>
                <a:cs typeface="+mn-cs"/>
              </a:defRPr>
            </a:lvl2pPr>
            <a:lvl3pPr marL="720018" indent="0" algn="l" defTabSz="914423" rtl="0" eaLnBrk="1" latinLnBrk="0" hangingPunct="1">
              <a:lnSpc>
                <a:spcPct val="90000"/>
              </a:lnSpc>
              <a:spcBef>
                <a:spcPts val="500"/>
              </a:spcBef>
              <a:buClr>
                <a:schemeClr val="tx2"/>
              </a:buClr>
              <a:buFont typeface="System Font"/>
              <a:buChar char="▸"/>
              <a:defRPr sz="1050" kern="1200">
                <a:solidFill>
                  <a:schemeClr val="tx1"/>
                </a:solidFill>
                <a:latin typeface="+mn-lt"/>
                <a:ea typeface="+mn-ea"/>
                <a:cs typeface="+mn-cs"/>
              </a:defRPr>
            </a:lvl3pPr>
            <a:lvl4pPr marL="1080027" indent="0" algn="l" defTabSz="914423" rtl="0" eaLnBrk="1" latinLnBrk="0" hangingPunct="1">
              <a:lnSpc>
                <a:spcPct val="90000"/>
              </a:lnSpc>
              <a:spcBef>
                <a:spcPts val="500"/>
              </a:spcBef>
              <a:buClr>
                <a:schemeClr val="tx2"/>
              </a:buClr>
              <a:buFont typeface="System Font"/>
              <a:buChar char="▸"/>
              <a:defRPr sz="1000" i="1" kern="1200">
                <a:solidFill>
                  <a:schemeClr val="tx1"/>
                </a:solidFill>
                <a:latin typeface="+mn-lt"/>
                <a:ea typeface="+mn-ea"/>
                <a:cs typeface="+mn-cs"/>
              </a:defRPr>
            </a:lvl4pPr>
            <a:lvl5pPr marL="1440036" indent="0" algn="l" defTabSz="914423" rtl="0" eaLnBrk="1" latinLnBrk="0" hangingPunct="1">
              <a:lnSpc>
                <a:spcPct val="90000"/>
              </a:lnSpc>
              <a:spcBef>
                <a:spcPts val="500"/>
              </a:spcBef>
              <a:buClr>
                <a:schemeClr val="tx2"/>
              </a:buClr>
              <a:buFont typeface="System Font"/>
              <a:buChar char="▸"/>
              <a:defRPr sz="1000" i="1" kern="1200">
                <a:solidFill>
                  <a:schemeClr val="tx1"/>
                </a:solidFill>
                <a:latin typeface="+mn-lt"/>
                <a:ea typeface="+mn-ea"/>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4"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7"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baseline="30000"/>
              <a:t>1)</a:t>
            </a:r>
            <a:r>
              <a:rPr lang="de-DE"/>
              <a:t> Stichprobe: ZeitData, n=459</a:t>
            </a:r>
          </a:p>
        </p:txBody>
      </p:sp>
      <p:sp>
        <p:nvSpPr>
          <p:cNvPr id="2" name="Rectangle 1">
            <a:extLst>
              <a:ext uri="{FF2B5EF4-FFF2-40B4-BE49-F238E27FC236}">
                <a16:creationId xmlns:a16="http://schemas.microsoft.com/office/drawing/2014/main" id="{CA41F214-82FD-6866-7C2E-F83F99718A07}"/>
              </a:ext>
            </a:extLst>
          </p:cNvPr>
          <p:cNvSpPr/>
          <p:nvPr/>
        </p:nvSpPr>
        <p:spPr>
          <a:xfrm>
            <a:off x="426779" y="1260474"/>
            <a:ext cx="585592" cy="2631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r>
              <a:rPr lang="de-DE" sz="1200">
                <a:solidFill>
                  <a:schemeClr val="accent3"/>
                </a:solidFill>
              </a:rPr>
              <a:t>Anzahl</a:t>
            </a:r>
          </a:p>
        </p:txBody>
      </p:sp>
      <p:sp>
        <p:nvSpPr>
          <p:cNvPr id="7" name="Rectangle 6">
            <a:extLst>
              <a:ext uri="{FF2B5EF4-FFF2-40B4-BE49-F238E27FC236}">
                <a16:creationId xmlns:a16="http://schemas.microsoft.com/office/drawing/2014/main" id="{D3B68159-F55D-E6F5-BA4C-4541F10FD708}"/>
              </a:ext>
            </a:extLst>
          </p:cNvPr>
          <p:cNvSpPr/>
          <p:nvPr/>
        </p:nvSpPr>
        <p:spPr>
          <a:xfrm>
            <a:off x="11240475" y="6003850"/>
            <a:ext cx="508000" cy="28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r>
              <a:rPr lang="de-DE" sz="1200">
                <a:solidFill>
                  <a:schemeClr val="accent3"/>
                </a:solidFill>
              </a:rPr>
              <a:t>Tage</a:t>
            </a:r>
          </a:p>
        </p:txBody>
      </p:sp>
    </p:spTree>
    <p:extLst>
      <p:ext uri="{BB962C8B-B14F-4D97-AF65-F5344CB8AC3E}">
        <p14:creationId xmlns:p14="http://schemas.microsoft.com/office/powerpoint/2010/main" val="3406663857"/>
      </p:ext>
    </p:extLst>
  </p:cSld>
  <p:clrMapOvr>
    <a:masterClrMapping/>
  </p:clrMapOvr>
  <p:extLst>
    <p:ext uri="{6950BFC3-D8DA-4A85-94F7-54DA5524770B}">
      <p188:commentRel xmlns:p188="http://schemas.microsoft.com/office/powerpoint/2018/8/main" r:id="rId4"/>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A5445619-8485-DA96-BB1D-A3D278A01846}"/>
              </a:ext>
            </a:extLst>
          </p:cNvPr>
          <p:cNvGraphicFramePr>
            <a:graphicFrameLocks noChangeAspect="1"/>
          </p:cNvGraphicFramePr>
          <p:nvPr>
            <p:custDataLst>
              <p:tags r:id="rId1"/>
            </p:custDataLst>
            <p:extLst>
              <p:ext uri="{D42A27DB-BD31-4B8C-83A1-F6EECF244321}">
                <p14:modId xmlns:p14="http://schemas.microsoft.com/office/powerpoint/2010/main" val="361703926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7" name="think-cell data - do not delete" hidden="1">
                        <a:extLst>
                          <a:ext uri="{FF2B5EF4-FFF2-40B4-BE49-F238E27FC236}">
                            <a16:creationId xmlns:a16="http://schemas.microsoft.com/office/drawing/2014/main" id="{A5445619-8485-DA96-BB1D-A3D278A01846}"/>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graphicFrame>
        <p:nvGraphicFramePr>
          <p:cNvPr id="11" name="Content Placeholder 26">
            <a:extLst>
              <a:ext uri="{FF2B5EF4-FFF2-40B4-BE49-F238E27FC236}">
                <a16:creationId xmlns:a16="http://schemas.microsoft.com/office/drawing/2014/main" id="{1F27D7AD-9F9D-A880-0FA4-EBD4AC29F024}"/>
              </a:ext>
            </a:extLst>
          </p:cNvPr>
          <p:cNvGraphicFramePr>
            <a:graphicFrameLocks/>
          </p:cNvGraphicFramePr>
          <p:nvPr>
            <p:extLst>
              <p:ext uri="{D42A27DB-BD31-4B8C-83A1-F6EECF244321}">
                <p14:modId xmlns:p14="http://schemas.microsoft.com/office/powerpoint/2010/main" val="2224839334"/>
              </p:ext>
            </p:extLst>
          </p:nvPr>
        </p:nvGraphicFramePr>
        <p:xfrm>
          <a:off x="479677" y="1248238"/>
          <a:ext cx="2439856" cy="400680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Content Placeholder 26">
            <a:extLst>
              <a:ext uri="{FF2B5EF4-FFF2-40B4-BE49-F238E27FC236}">
                <a16:creationId xmlns:a16="http://schemas.microsoft.com/office/drawing/2014/main" id="{C6CF5A1D-A68E-9519-192C-CD981F599804}"/>
              </a:ext>
            </a:extLst>
          </p:cNvPr>
          <p:cNvGraphicFramePr>
            <a:graphicFrameLocks/>
          </p:cNvGraphicFramePr>
          <p:nvPr>
            <p:extLst>
              <p:ext uri="{D42A27DB-BD31-4B8C-83A1-F6EECF244321}">
                <p14:modId xmlns:p14="http://schemas.microsoft.com/office/powerpoint/2010/main" val="3027066184"/>
              </p:ext>
            </p:extLst>
          </p:nvPr>
        </p:nvGraphicFramePr>
        <p:xfrm>
          <a:off x="3409615" y="1248238"/>
          <a:ext cx="2439856" cy="400680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8" name="Content Placeholder 26">
            <a:extLst>
              <a:ext uri="{FF2B5EF4-FFF2-40B4-BE49-F238E27FC236}">
                <a16:creationId xmlns:a16="http://schemas.microsoft.com/office/drawing/2014/main" id="{649E6D63-3820-3673-5081-4BBAFFA0F0AE}"/>
              </a:ext>
            </a:extLst>
          </p:cNvPr>
          <p:cNvGraphicFramePr>
            <a:graphicFrameLocks/>
          </p:cNvGraphicFramePr>
          <p:nvPr>
            <p:extLst>
              <p:ext uri="{D42A27DB-BD31-4B8C-83A1-F6EECF244321}">
                <p14:modId xmlns:p14="http://schemas.microsoft.com/office/powerpoint/2010/main" val="1337718631"/>
              </p:ext>
            </p:extLst>
          </p:nvPr>
        </p:nvGraphicFramePr>
        <p:xfrm>
          <a:off x="6339553" y="1248238"/>
          <a:ext cx="2439856" cy="4006808"/>
        </p:xfrm>
        <a:graphic>
          <a:graphicData uri="http://schemas.openxmlformats.org/drawingml/2006/chart">
            <c:chart xmlns:c="http://schemas.openxmlformats.org/drawingml/2006/chart" xmlns:r="http://schemas.openxmlformats.org/officeDocument/2006/relationships" r:id="rId9"/>
          </a:graphicData>
        </a:graphic>
      </p:graphicFrame>
      <p:cxnSp>
        <p:nvCxnSpPr>
          <p:cNvPr id="30" name="Straight Connector 29">
            <a:extLst>
              <a:ext uri="{FF2B5EF4-FFF2-40B4-BE49-F238E27FC236}">
                <a16:creationId xmlns:a16="http://schemas.microsoft.com/office/drawing/2014/main" id="{62326989-8505-A6DC-6A82-F96978EF4BB1}"/>
              </a:ext>
            </a:extLst>
          </p:cNvPr>
          <p:cNvCxnSpPr/>
          <p:nvPr/>
        </p:nvCxnSpPr>
        <p:spPr>
          <a:xfrm>
            <a:off x="3196803" y="1248239"/>
            <a:ext cx="0" cy="4962481"/>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88236234-EB43-AB14-B39C-D7C969B66AE1}"/>
              </a:ext>
            </a:extLst>
          </p:cNvPr>
          <p:cNvSpPr>
            <a:spLocks noGrp="1"/>
          </p:cNvSpPr>
          <p:nvPr>
            <p:ph type="body" sz="quarter" idx="21"/>
          </p:nvPr>
        </p:nvSpPr>
        <p:spPr/>
        <p:txBody>
          <a:bodyPr/>
          <a:lstStyle/>
          <a:p>
            <a:r>
              <a:rPr lang="de-DE"/>
              <a:t>Ergebnisse | Quantitative Datenanalyse</a:t>
            </a:r>
          </a:p>
        </p:txBody>
      </p:sp>
      <p:sp>
        <p:nvSpPr>
          <p:cNvPr id="5" name="Title 4">
            <a:extLst>
              <a:ext uri="{FF2B5EF4-FFF2-40B4-BE49-F238E27FC236}">
                <a16:creationId xmlns:a16="http://schemas.microsoft.com/office/drawing/2014/main" id="{F0DA7132-EDB0-4C87-FEDB-0E654CDB2D59}"/>
              </a:ext>
            </a:extLst>
          </p:cNvPr>
          <p:cNvSpPr>
            <a:spLocks noGrp="1"/>
          </p:cNvSpPr>
          <p:nvPr>
            <p:ph type="title"/>
          </p:nvPr>
        </p:nvSpPr>
        <p:spPr/>
        <p:txBody>
          <a:bodyPr vert="horz">
            <a:normAutofit/>
          </a:bodyPr>
          <a:lstStyle/>
          <a:p>
            <a:r>
              <a:rPr lang="de-DE"/>
              <a:t>Die Mitgliedsaktivität wird signifikant von der Anzahl der Teamleitungen und der gehaltenen Schulungen, dem Vorstandsposten und damit der Beraterstufe beeinflusst</a:t>
            </a:r>
          </a:p>
        </p:txBody>
      </p:sp>
      <p:cxnSp>
        <p:nvCxnSpPr>
          <p:cNvPr id="31" name="Straight Connector 30">
            <a:extLst>
              <a:ext uri="{FF2B5EF4-FFF2-40B4-BE49-F238E27FC236}">
                <a16:creationId xmlns:a16="http://schemas.microsoft.com/office/drawing/2014/main" id="{D5D7B28F-CF1F-8B33-A478-7B5BD1108945}"/>
              </a:ext>
            </a:extLst>
          </p:cNvPr>
          <p:cNvCxnSpPr/>
          <p:nvPr/>
        </p:nvCxnSpPr>
        <p:spPr>
          <a:xfrm>
            <a:off x="9030475" y="1248239"/>
            <a:ext cx="0" cy="4962481"/>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22" name="Content Placeholder 26">
            <a:extLst>
              <a:ext uri="{FF2B5EF4-FFF2-40B4-BE49-F238E27FC236}">
                <a16:creationId xmlns:a16="http://schemas.microsoft.com/office/drawing/2014/main" id="{4320F464-48B8-53D4-9109-16907AE871AC}"/>
              </a:ext>
            </a:extLst>
          </p:cNvPr>
          <p:cNvGraphicFramePr>
            <a:graphicFrameLocks/>
          </p:cNvGraphicFramePr>
          <p:nvPr>
            <p:extLst>
              <p:ext uri="{D42A27DB-BD31-4B8C-83A1-F6EECF244321}">
                <p14:modId xmlns:p14="http://schemas.microsoft.com/office/powerpoint/2010/main" val="1809626908"/>
              </p:ext>
            </p:extLst>
          </p:nvPr>
        </p:nvGraphicFramePr>
        <p:xfrm>
          <a:off x="9269490" y="1248238"/>
          <a:ext cx="2439856" cy="4006808"/>
        </p:xfrm>
        <a:graphic>
          <a:graphicData uri="http://schemas.openxmlformats.org/drawingml/2006/chart">
            <c:chart xmlns:c="http://schemas.openxmlformats.org/drawingml/2006/chart" xmlns:r="http://schemas.openxmlformats.org/officeDocument/2006/relationships" r:id="rId10"/>
          </a:graphicData>
        </a:graphic>
      </p:graphicFrame>
      <p:sp>
        <p:nvSpPr>
          <p:cNvPr id="64" name="Rectangle 63">
            <a:extLst>
              <a:ext uri="{FF2B5EF4-FFF2-40B4-BE49-F238E27FC236}">
                <a16:creationId xmlns:a16="http://schemas.microsoft.com/office/drawing/2014/main" id="{DBA92A07-86B8-E267-C627-4D079C447573}"/>
              </a:ext>
            </a:extLst>
          </p:cNvPr>
          <p:cNvSpPr/>
          <p:nvPr/>
        </p:nvSpPr>
        <p:spPr>
          <a:xfrm>
            <a:off x="3424350" y="4871814"/>
            <a:ext cx="2486602" cy="14026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400" b="1">
                <a:solidFill>
                  <a:schemeClr val="bg1"/>
                </a:solidFill>
              </a:rPr>
              <a:t>Wie kann die Anzahl der gehaltenen Schulungen erhöht werden?</a:t>
            </a:r>
          </a:p>
        </p:txBody>
      </p:sp>
      <p:sp>
        <p:nvSpPr>
          <p:cNvPr id="66" name="Rectangle 65">
            <a:extLst>
              <a:ext uri="{FF2B5EF4-FFF2-40B4-BE49-F238E27FC236}">
                <a16:creationId xmlns:a16="http://schemas.microsoft.com/office/drawing/2014/main" id="{1F5CDF2D-AFCD-BED7-F128-49476BB96674}"/>
              </a:ext>
            </a:extLst>
          </p:cNvPr>
          <p:cNvSpPr/>
          <p:nvPr/>
        </p:nvSpPr>
        <p:spPr>
          <a:xfrm>
            <a:off x="9258020" y="4871814"/>
            <a:ext cx="2486937" cy="14026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400" b="1">
                <a:solidFill>
                  <a:schemeClr val="bg1"/>
                </a:solidFill>
              </a:rPr>
              <a:t>Wie können Mitglieder dazu motiviert werden, schneller im Beraterstufenmodell aufzusteigen?</a:t>
            </a:r>
          </a:p>
        </p:txBody>
      </p:sp>
      <p:cxnSp>
        <p:nvCxnSpPr>
          <p:cNvPr id="67" name="Straight Connector 66">
            <a:extLst>
              <a:ext uri="{FF2B5EF4-FFF2-40B4-BE49-F238E27FC236}">
                <a16:creationId xmlns:a16="http://schemas.microsoft.com/office/drawing/2014/main" id="{A348A4E1-CAF3-B21D-4D9C-1B09C057BF94}"/>
              </a:ext>
            </a:extLst>
          </p:cNvPr>
          <p:cNvCxnSpPr>
            <a:cxnSpLocks/>
          </p:cNvCxnSpPr>
          <p:nvPr/>
        </p:nvCxnSpPr>
        <p:spPr>
          <a:xfrm flipH="1">
            <a:off x="441600" y="4649699"/>
            <a:ext cx="113088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13C20DCB-FDF6-F54D-3EA0-421B40CB47E2}"/>
              </a:ext>
            </a:extLst>
          </p:cNvPr>
          <p:cNvGrpSpPr/>
          <p:nvPr/>
        </p:nvGrpSpPr>
        <p:grpSpPr>
          <a:xfrm rot="5400000">
            <a:off x="1634169" y="4405730"/>
            <a:ext cx="183572" cy="538414"/>
            <a:chOff x="4042064" y="1619431"/>
            <a:chExt cx="183572" cy="538414"/>
          </a:xfrm>
        </p:grpSpPr>
        <p:sp>
          <p:nvSpPr>
            <p:cNvPr id="69" name="Rectangle 68">
              <a:extLst>
                <a:ext uri="{FF2B5EF4-FFF2-40B4-BE49-F238E27FC236}">
                  <a16:creationId xmlns:a16="http://schemas.microsoft.com/office/drawing/2014/main" id="{CBCA5C34-DF40-0497-F3EF-87FAF64E01C7}"/>
                </a:ext>
              </a:extLst>
            </p:cNvPr>
            <p:cNvSpPr/>
            <p:nvPr/>
          </p:nvSpPr>
          <p:spPr>
            <a:xfrm>
              <a:off x="4042064" y="1619431"/>
              <a:ext cx="183572" cy="538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70" name="Chevron 69">
              <a:extLst>
                <a:ext uri="{FF2B5EF4-FFF2-40B4-BE49-F238E27FC236}">
                  <a16:creationId xmlns:a16="http://schemas.microsoft.com/office/drawing/2014/main" id="{7BB62533-EC52-7289-EC6A-C9B01E5CBAB7}"/>
                </a:ext>
              </a:extLst>
            </p:cNvPr>
            <p:cNvSpPr/>
            <p:nvPr/>
          </p:nvSpPr>
          <p:spPr>
            <a:xfrm>
              <a:off x="4049005" y="1667840"/>
              <a:ext cx="169691" cy="441597"/>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grpSp>
      <p:sp>
        <p:nvSpPr>
          <p:cNvPr id="71" name="Rectangle 70">
            <a:extLst>
              <a:ext uri="{FF2B5EF4-FFF2-40B4-BE49-F238E27FC236}">
                <a16:creationId xmlns:a16="http://schemas.microsoft.com/office/drawing/2014/main" id="{D31DA1CC-6F13-812D-D0B2-F177049BB4C5}"/>
              </a:ext>
            </a:extLst>
          </p:cNvPr>
          <p:cNvSpPr/>
          <p:nvPr/>
        </p:nvSpPr>
        <p:spPr>
          <a:xfrm>
            <a:off x="6366046" y="4871814"/>
            <a:ext cx="2436882" cy="14026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400" b="1">
                <a:solidFill>
                  <a:schemeClr val="bg1"/>
                </a:solidFill>
              </a:rPr>
              <a:t>Wie kann ein ähnlich positiver Effekt auf andere Rollen übertragen werden?</a:t>
            </a:r>
          </a:p>
        </p:txBody>
      </p:sp>
      <p:grpSp>
        <p:nvGrpSpPr>
          <p:cNvPr id="72" name="Group 71">
            <a:extLst>
              <a:ext uri="{FF2B5EF4-FFF2-40B4-BE49-F238E27FC236}">
                <a16:creationId xmlns:a16="http://schemas.microsoft.com/office/drawing/2014/main" id="{CAC5D39A-53FB-772C-DD79-4A90FBEE9E03}"/>
              </a:ext>
            </a:extLst>
          </p:cNvPr>
          <p:cNvGrpSpPr/>
          <p:nvPr/>
        </p:nvGrpSpPr>
        <p:grpSpPr>
          <a:xfrm rot="5400000">
            <a:off x="4575865" y="4405730"/>
            <a:ext cx="183572" cy="538414"/>
            <a:chOff x="4042064" y="1619431"/>
            <a:chExt cx="183572" cy="538414"/>
          </a:xfrm>
        </p:grpSpPr>
        <p:sp>
          <p:nvSpPr>
            <p:cNvPr id="73" name="Rectangle 72">
              <a:extLst>
                <a:ext uri="{FF2B5EF4-FFF2-40B4-BE49-F238E27FC236}">
                  <a16:creationId xmlns:a16="http://schemas.microsoft.com/office/drawing/2014/main" id="{18B74A19-D643-F8F7-59EF-3A1C9C6ECE75}"/>
                </a:ext>
              </a:extLst>
            </p:cNvPr>
            <p:cNvSpPr/>
            <p:nvPr/>
          </p:nvSpPr>
          <p:spPr>
            <a:xfrm>
              <a:off x="4042064" y="1619431"/>
              <a:ext cx="183572" cy="538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74" name="Chevron 73">
              <a:extLst>
                <a:ext uri="{FF2B5EF4-FFF2-40B4-BE49-F238E27FC236}">
                  <a16:creationId xmlns:a16="http://schemas.microsoft.com/office/drawing/2014/main" id="{8FB77049-DDE1-8EE6-1D06-BF6B05A3B074}"/>
                </a:ext>
              </a:extLst>
            </p:cNvPr>
            <p:cNvSpPr/>
            <p:nvPr/>
          </p:nvSpPr>
          <p:spPr>
            <a:xfrm>
              <a:off x="4049005" y="1667840"/>
              <a:ext cx="169691" cy="441597"/>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grpSp>
      <p:grpSp>
        <p:nvGrpSpPr>
          <p:cNvPr id="75" name="Group 74">
            <a:extLst>
              <a:ext uri="{FF2B5EF4-FFF2-40B4-BE49-F238E27FC236}">
                <a16:creationId xmlns:a16="http://schemas.microsoft.com/office/drawing/2014/main" id="{0C2AFC5B-D20E-14AE-AC1C-EA65EC8BD641}"/>
              </a:ext>
            </a:extLst>
          </p:cNvPr>
          <p:cNvGrpSpPr/>
          <p:nvPr/>
        </p:nvGrpSpPr>
        <p:grpSpPr>
          <a:xfrm rot="5400000">
            <a:off x="10409702" y="4405730"/>
            <a:ext cx="183572" cy="538414"/>
            <a:chOff x="4042064" y="1619431"/>
            <a:chExt cx="183572" cy="538414"/>
          </a:xfrm>
        </p:grpSpPr>
        <p:sp>
          <p:nvSpPr>
            <p:cNvPr id="76" name="Rectangle 75">
              <a:extLst>
                <a:ext uri="{FF2B5EF4-FFF2-40B4-BE49-F238E27FC236}">
                  <a16:creationId xmlns:a16="http://schemas.microsoft.com/office/drawing/2014/main" id="{540D4023-31B1-E487-D250-79772562464F}"/>
                </a:ext>
              </a:extLst>
            </p:cNvPr>
            <p:cNvSpPr/>
            <p:nvPr/>
          </p:nvSpPr>
          <p:spPr>
            <a:xfrm>
              <a:off x="4042064" y="1619431"/>
              <a:ext cx="183572" cy="538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77" name="Chevron 76">
              <a:extLst>
                <a:ext uri="{FF2B5EF4-FFF2-40B4-BE49-F238E27FC236}">
                  <a16:creationId xmlns:a16="http://schemas.microsoft.com/office/drawing/2014/main" id="{A04836D7-4712-0EF9-666E-6E3AFD781999}"/>
                </a:ext>
              </a:extLst>
            </p:cNvPr>
            <p:cNvSpPr/>
            <p:nvPr/>
          </p:nvSpPr>
          <p:spPr>
            <a:xfrm>
              <a:off x="4049005" y="1667840"/>
              <a:ext cx="169691" cy="441597"/>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grpSp>
      <p:sp>
        <p:nvSpPr>
          <p:cNvPr id="4" name="Rectangle 3">
            <a:extLst>
              <a:ext uri="{FF2B5EF4-FFF2-40B4-BE49-F238E27FC236}">
                <a16:creationId xmlns:a16="http://schemas.microsoft.com/office/drawing/2014/main" id="{3810C458-9563-F18F-A442-AD7449A1DE52}"/>
              </a:ext>
            </a:extLst>
          </p:cNvPr>
          <p:cNvSpPr/>
          <p:nvPr/>
        </p:nvSpPr>
        <p:spPr>
          <a:xfrm>
            <a:off x="426779" y="1260475"/>
            <a:ext cx="508000" cy="213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r>
              <a:rPr lang="de-DE" sz="1200">
                <a:solidFill>
                  <a:schemeClr val="accent3"/>
                </a:solidFill>
              </a:rPr>
              <a:t>Tage</a:t>
            </a:r>
          </a:p>
        </p:txBody>
      </p:sp>
      <p:sp>
        <p:nvSpPr>
          <p:cNvPr id="6" name="Rectangle 5">
            <a:extLst>
              <a:ext uri="{FF2B5EF4-FFF2-40B4-BE49-F238E27FC236}">
                <a16:creationId xmlns:a16="http://schemas.microsoft.com/office/drawing/2014/main" id="{ECFD8F25-8CBD-61B5-2B70-7541E07F725E}"/>
              </a:ext>
            </a:extLst>
          </p:cNvPr>
          <p:cNvSpPr/>
          <p:nvPr/>
        </p:nvSpPr>
        <p:spPr>
          <a:xfrm>
            <a:off x="3421373" y="1260475"/>
            <a:ext cx="508000" cy="213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r>
              <a:rPr lang="de-DE" sz="1200">
                <a:solidFill>
                  <a:schemeClr val="accent3"/>
                </a:solidFill>
              </a:rPr>
              <a:t>Tage</a:t>
            </a:r>
          </a:p>
        </p:txBody>
      </p:sp>
      <p:sp>
        <p:nvSpPr>
          <p:cNvPr id="9" name="Rectangle 8">
            <a:extLst>
              <a:ext uri="{FF2B5EF4-FFF2-40B4-BE49-F238E27FC236}">
                <a16:creationId xmlns:a16="http://schemas.microsoft.com/office/drawing/2014/main" id="{5C5D0AD6-95EE-16CF-D908-9B444D1D31CA}"/>
              </a:ext>
            </a:extLst>
          </p:cNvPr>
          <p:cNvSpPr/>
          <p:nvPr/>
        </p:nvSpPr>
        <p:spPr>
          <a:xfrm>
            <a:off x="9286955" y="1260475"/>
            <a:ext cx="508000" cy="213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r>
              <a:rPr lang="de-DE" sz="1200">
                <a:solidFill>
                  <a:schemeClr val="accent3"/>
                </a:solidFill>
              </a:rPr>
              <a:t>Tage</a:t>
            </a:r>
          </a:p>
        </p:txBody>
      </p:sp>
      <p:sp>
        <p:nvSpPr>
          <p:cNvPr id="10" name="Content Placeholder 3">
            <a:extLst>
              <a:ext uri="{FF2B5EF4-FFF2-40B4-BE49-F238E27FC236}">
                <a16:creationId xmlns:a16="http://schemas.microsoft.com/office/drawing/2014/main" id="{BCB15481-AA7A-2A0E-4EB3-417099849B5E}"/>
              </a:ext>
            </a:extLst>
          </p:cNvPr>
          <p:cNvSpPr txBox="1">
            <a:spLocks/>
          </p:cNvSpPr>
          <p:nvPr/>
        </p:nvSpPr>
        <p:spPr>
          <a:xfrm>
            <a:off x="443525" y="6238800"/>
            <a:ext cx="11307323" cy="284400"/>
          </a:xfrm>
          <a:prstGeom prst="rect">
            <a:avLst/>
          </a:prstGeom>
        </p:spPr>
        <p:txBody>
          <a:bodyPr vert="horz" lIns="0" tIns="45720" rIns="0" bIns="45720" rtlCol="0" anchor="b">
            <a:normAutofit/>
          </a:bodyPr>
          <a:lstStyle>
            <a:lvl1pPr marL="0" indent="0" algn="l" defTabSz="914423" rtl="0" eaLnBrk="1" latinLnBrk="0" hangingPunct="1">
              <a:lnSpc>
                <a:spcPct val="90000"/>
              </a:lnSpc>
              <a:spcBef>
                <a:spcPts val="1000"/>
              </a:spcBef>
              <a:buClr>
                <a:schemeClr val="tx2"/>
              </a:buClr>
              <a:buFont typeface="Wingdings" pitchFamily="2" charset="2"/>
              <a:buNone/>
              <a:defRPr sz="800" kern="1200">
                <a:solidFill>
                  <a:schemeClr val="tx1"/>
                </a:solidFill>
                <a:latin typeface="+mn-lt"/>
                <a:ea typeface="+mn-ea"/>
                <a:cs typeface="+mn-cs"/>
              </a:defRPr>
            </a:lvl1pPr>
            <a:lvl2pPr marL="360009" indent="0" algn="l" defTabSz="914423" rtl="0" eaLnBrk="1" latinLnBrk="0" hangingPunct="1">
              <a:lnSpc>
                <a:spcPct val="90000"/>
              </a:lnSpc>
              <a:spcBef>
                <a:spcPts val="500"/>
              </a:spcBef>
              <a:buClr>
                <a:schemeClr val="tx2"/>
              </a:buClr>
              <a:buFont typeface="System Font"/>
              <a:buChar char="▸"/>
              <a:defRPr sz="1100" kern="1200">
                <a:solidFill>
                  <a:schemeClr val="tx1"/>
                </a:solidFill>
                <a:latin typeface="+mn-lt"/>
                <a:ea typeface="+mn-ea"/>
                <a:cs typeface="+mn-cs"/>
              </a:defRPr>
            </a:lvl2pPr>
            <a:lvl3pPr marL="720018" indent="0" algn="l" defTabSz="914423" rtl="0" eaLnBrk="1" latinLnBrk="0" hangingPunct="1">
              <a:lnSpc>
                <a:spcPct val="90000"/>
              </a:lnSpc>
              <a:spcBef>
                <a:spcPts val="500"/>
              </a:spcBef>
              <a:buClr>
                <a:schemeClr val="tx2"/>
              </a:buClr>
              <a:buFont typeface="System Font"/>
              <a:buChar char="▸"/>
              <a:defRPr sz="1050" kern="1200">
                <a:solidFill>
                  <a:schemeClr val="tx1"/>
                </a:solidFill>
                <a:latin typeface="+mn-lt"/>
                <a:ea typeface="+mn-ea"/>
                <a:cs typeface="+mn-cs"/>
              </a:defRPr>
            </a:lvl3pPr>
            <a:lvl4pPr marL="1080027" indent="0" algn="l" defTabSz="914423" rtl="0" eaLnBrk="1" latinLnBrk="0" hangingPunct="1">
              <a:lnSpc>
                <a:spcPct val="90000"/>
              </a:lnSpc>
              <a:spcBef>
                <a:spcPts val="500"/>
              </a:spcBef>
              <a:buClr>
                <a:schemeClr val="tx2"/>
              </a:buClr>
              <a:buFont typeface="System Font"/>
              <a:buChar char="▸"/>
              <a:defRPr sz="1000" i="1" kern="1200">
                <a:solidFill>
                  <a:schemeClr val="tx1"/>
                </a:solidFill>
                <a:latin typeface="+mn-lt"/>
                <a:ea typeface="+mn-ea"/>
                <a:cs typeface="+mn-cs"/>
              </a:defRPr>
            </a:lvl4pPr>
            <a:lvl5pPr marL="1440036" indent="0" algn="l" defTabSz="914423" rtl="0" eaLnBrk="1" latinLnBrk="0" hangingPunct="1">
              <a:lnSpc>
                <a:spcPct val="90000"/>
              </a:lnSpc>
              <a:spcBef>
                <a:spcPts val="500"/>
              </a:spcBef>
              <a:buClr>
                <a:schemeClr val="tx2"/>
              </a:buClr>
              <a:buFont typeface="System Font"/>
              <a:buChar char="▸"/>
              <a:defRPr sz="1000" i="1" kern="1200">
                <a:solidFill>
                  <a:schemeClr val="tx1"/>
                </a:solidFill>
                <a:latin typeface="+mn-lt"/>
                <a:ea typeface="+mn-ea"/>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4"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7"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baseline="30000"/>
              <a:t>1)</a:t>
            </a:r>
            <a:r>
              <a:rPr lang="de-DE"/>
              <a:t> Stichprobe: RollenData, n=392; </a:t>
            </a:r>
            <a:r>
              <a:rPr lang="de-DE" baseline="30000"/>
              <a:t>2)</a:t>
            </a:r>
            <a:r>
              <a:rPr lang="de-DE"/>
              <a:t> Stichprobe: SchulungData, n=440; </a:t>
            </a:r>
            <a:r>
              <a:rPr lang="de-DE" baseline="30000"/>
              <a:t>3)</a:t>
            </a:r>
            <a:r>
              <a:rPr lang="de-DE"/>
              <a:t> Stichprobe: VBData, n=383; </a:t>
            </a:r>
            <a:r>
              <a:rPr lang="de-DE" baseline="30000"/>
              <a:t>4) </a:t>
            </a:r>
            <a:r>
              <a:rPr lang="de-DE"/>
              <a:t>Stichprobe: BeraterData, n=368; </a:t>
            </a:r>
          </a:p>
        </p:txBody>
      </p:sp>
      <p:sp>
        <p:nvSpPr>
          <p:cNvPr id="12" name="Rectangle 11">
            <a:extLst>
              <a:ext uri="{FF2B5EF4-FFF2-40B4-BE49-F238E27FC236}">
                <a16:creationId xmlns:a16="http://schemas.microsoft.com/office/drawing/2014/main" id="{F1D80038-29F4-1934-81C9-87F9D0672B1A}"/>
              </a:ext>
            </a:extLst>
          </p:cNvPr>
          <p:cNvSpPr/>
          <p:nvPr/>
        </p:nvSpPr>
        <p:spPr>
          <a:xfrm>
            <a:off x="482654" y="4871814"/>
            <a:ext cx="2486602" cy="14026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400" b="1">
                <a:solidFill>
                  <a:schemeClr val="bg1"/>
                </a:solidFill>
              </a:rPr>
              <a:t>Wie können Teamleitungen in frühen Phasen stärker incentiviert werden?</a:t>
            </a:r>
          </a:p>
        </p:txBody>
      </p:sp>
      <p:cxnSp>
        <p:nvCxnSpPr>
          <p:cNvPr id="18" name="Straight Connector 17">
            <a:extLst>
              <a:ext uri="{FF2B5EF4-FFF2-40B4-BE49-F238E27FC236}">
                <a16:creationId xmlns:a16="http://schemas.microsoft.com/office/drawing/2014/main" id="{57C540E2-0B64-CE70-15E0-6CF44C4C3BEC}"/>
              </a:ext>
            </a:extLst>
          </p:cNvPr>
          <p:cNvCxnSpPr/>
          <p:nvPr/>
        </p:nvCxnSpPr>
        <p:spPr>
          <a:xfrm>
            <a:off x="6138499" y="1248239"/>
            <a:ext cx="0" cy="4962481"/>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4210795F-5B2B-E808-5C84-D199746FD584}"/>
              </a:ext>
            </a:extLst>
          </p:cNvPr>
          <p:cNvGrpSpPr/>
          <p:nvPr/>
        </p:nvGrpSpPr>
        <p:grpSpPr>
          <a:xfrm rot="5400000">
            <a:off x="7492701" y="4405730"/>
            <a:ext cx="183572" cy="538414"/>
            <a:chOff x="4042064" y="1619431"/>
            <a:chExt cx="183572" cy="538414"/>
          </a:xfrm>
        </p:grpSpPr>
        <p:sp>
          <p:nvSpPr>
            <p:cNvPr id="20" name="Rectangle 19">
              <a:extLst>
                <a:ext uri="{FF2B5EF4-FFF2-40B4-BE49-F238E27FC236}">
                  <a16:creationId xmlns:a16="http://schemas.microsoft.com/office/drawing/2014/main" id="{5AF9AFFB-DA52-EF93-9291-847558E270BC}"/>
                </a:ext>
              </a:extLst>
            </p:cNvPr>
            <p:cNvSpPr/>
            <p:nvPr/>
          </p:nvSpPr>
          <p:spPr>
            <a:xfrm>
              <a:off x="4042064" y="1619431"/>
              <a:ext cx="183572" cy="538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21" name="Chevron 20">
              <a:extLst>
                <a:ext uri="{FF2B5EF4-FFF2-40B4-BE49-F238E27FC236}">
                  <a16:creationId xmlns:a16="http://schemas.microsoft.com/office/drawing/2014/main" id="{1E670749-62E1-8FA1-950B-207951E28DE2}"/>
                </a:ext>
              </a:extLst>
            </p:cNvPr>
            <p:cNvSpPr/>
            <p:nvPr/>
          </p:nvSpPr>
          <p:spPr>
            <a:xfrm>
              <a:off x="4049005" y="1667840"/>
              <a:ext cx="169691" cy="441597"/>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grpSp>
      <p:sp>
        <p:nvSpPr>
          <p:cNvPr id="14" name="TextBox 13">
            <a:extLst>
              <a:ext uri="{FF2B5EF4-FFF2-40B4-BE49-F238E27FC236}">
                <a16:creationId xmlns:a16="http://schemas.microsoft.com/office/drawing/2014/main" id="{2FCF4F45-A80C-5F50-1929-880724B3BFBD}"/>
              </a:ext>
            </a:extLst>
          </p:cNvPr>
          <p:cNvSpPr txBox="1"/>
          <p:nvPr/>
        </p:nvSpPr>
        <p:spPr>
          <a:xfrm>
            <a:off x="7677097" y="6316808"/>
            <a:ext cx="3467895" cy="319475"/>
          </a:xfrm>
          <a:prstGeom prst="rect">
            <a:avLst/>
          </a:prstGeom>
        </p:spPr>
        <p:txBody>
          <a:bodyPr vert="horz" lIns="0" tIns="45720" rIns="0" bIns="45720" rtlCol="0" anchor="b">
            <a:normAutofit/>
          </a:bodyPr>
          <a:lstStyle>
            <a:defPPr>
              <a:defRPr lang="de-DE"/>
            </a:defPPr>
            <a:lvl1pPr indent="0" defTabSz="914423">
              <a:lnSpc>
                <a:spcPct val="90000"/>
              </a:lnSpc>
              <a:spcBef>
                <a:spcPts val="1000"/>
              </a:spcBef>
              <a:buClr>
                <a:schemeClr val="tx2"/>
              </a:buClr>
              <a:buFont typeface="Wingdings" pitchFamily="2" charset="2"/>
              <a:buNone/>
              <a:defRPr sz="800" baseline="30000"/>
            </a:lvl1pPr>
            <a:lvl2pPr marL="360009" indent="0" defTabSz="914423">
              <a:lnSpc>
                <a:spcPct val="90000"/>
              </a:lnSpc>
              <a:spcBef>
                <a:spcPts val="500"/>
              </a:spcBef>
              <a:buClr>
                <a:schemeClr val="tx2"/>
              </a:buClr>
              <a:buFont typeface="System Font"/>
              <a:buChar char="▸"/>
              <a:defRPr sz="1100"/>
            </a:lvl2pPr>
            <a:lvl3pPr marL="720018" indent="0" defTabSz="914423">
              <a:lnSpc>
                <a:spcPct val="90000"/>
              </a:lnSpc>
              <a:spcBef>
                <a:spcPts val="500"/>
              </a:spcBef>
              <a:buClr>
                <a:schemeClr val="tx2"/>
              </a:buClr>
              <a:buFont typeface="System Font"/>
              <a:buChar char="▸"/>
              <a:defRPr sz="1050"/>
            </a:lvl3pPr>
            <a:lvl4pPr marL="1080027" indent="0" defTabSz="914423">
              <a:lnSpc>
                <a:spcPct val="90000"/>
              </a:lnSpc>
              <a:spcBef>
                <a:spcPts val="500"/>
              </a:spcBef>
              <a:buClr>
                <a:schemeClr val="tx2"/>
              </a:buClr>
              <a:buFont typeface="System Font"/>
              <a:buChar char="▸"/>
              <a:defRPr sz="1000" i="1"/>
            </a:lvl4pPr>
            <a:lvl5pPr marL="1440036" indent="0" defTabSz="914423">
              <a:lnSpc>
                <a:spcPct val="90000"/>
              </a:lnSpc>
              <a:spcBef>
                <a:spcPts val="500"/>
              </a:spcBef>
              <a:buClr>
                <a:schemeClr val="tx2"/>
              </a:buClr>
              <a:buFont typeface="System Font"/>
              <a:buChar char="▸"/>
              <a:defRPr sz="1000" i="1"/>
            </a:lvl5pPr>
            <a:lvl6pPr marL="2514663" indent="-228606" defTabSz="914423">
              <a:lnSpc>
                <a:spcPct val="90000"/>
              </a:lnSpc>
              <a:spcBef>
                <a:spcPts val="500"/>
              </a:spcBef>
              <a:buFont typeface="Arial" panose="020B0604020202020204" pitchFamily="34" charset="0"/>
              <a:buChar char="•"/>
            </a:lvl6pPr>
            <a:lvl7pPr marL="2971874" indent="-228606" defTabSz="914423">
              <a:lnSpc>
                <a:spcPct val="90000"/>
              </a:lnSpc>
              <a:spcBef>
                <a:spcPts val="500"/>
              </a:spcBef>
              <a:buFont typeface="Arial" panose="020B0604020202020204" pitchFamily="34" charset="0"/>
              <a:buChar char="•"/>
            </a:lvl7pPr>
            <a:lvl8pPr marL="3429086" indent="-228606" defTabSz="914423">
              <a:lnSpc>
                <a:spcPct val="90000"/>
              </a:lnSpc>
              <a:spcBef>
                <a:spcPts val="500"/>
              </a:spcBef>
              <a:buFont typeface="Arial" panose="020B0604020202020204" pitchFamily="34" charset="0"/>
              <a:buChar char="•"/>
            </a:lvl8pPr>
            <a:lvl9pPr marL="3886297" indent="-228606" defTabSz="914423">
              <a:lnSpc>
                <a:spcPct val="90000"/>
              </a:lnSpc>
              <a:spcBef>
                <a:spcPts val="500"/>
              </a:spcBef>
              <a:buFont typeface="Arial" panose="020B0604020202020204" pitchFamily="34" charset="0"/>
              <a:buChar char="•"/>
            </a:lvl9pPr>
          </a:lstStyle>
          <a:p>
            <a:r>
              <a:rPr lang="de-DE" baseline="0"/>
              <a:t>MS = Mitgliedssemester; C = Consultant; SC = Senior Consultant; MC = Managing Consultant</a:t>
            </a:r>
          </a:p>
        </p:txBody>
      </p:sp>
    </p:spTree>
    <p:extLst>
      <p:ext uri="{BB962C8B-B14F-4D97-AF65-F5344CB8AC3E}">
        <p14:creationId xmlns:p14="http://schemas.microsoft.com/office/powerpoint/2010/main" val="2190265447"/>
      </p:ext>
    </p:extLst>
  </p:cSld>
  <p:clrMapOvr>
    <a:masterClrMapping/>
  </p:clrMapOvr>
  <p:extLst>
    <p:ext uri="{6950BFC3-D8DA-4A85-94F7-54DA5524770B}">
      <p188:commentRel xmlns:p188="http://schemas.microsoft.com/office/powerpoint/2018/8/main" r:id="rId4"/>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A5445619-8485-DA96-BB1D-A3D278A01846}"/>
              </a:ext>
            </a:extLst>
          </p:cNvPr>
          <p:cNvGraphicFramePr>
            <a:graphicFrameLocks noChangeAspect="1"/>
          </p:cNvGraphicFramePr>
          <p:nvPr>
            <p:custDataLst>
              <p:tags r:id="rId1"/>
            </p:custDataLst>
            <p:extLst>
              <p:ext uri="{D42A27DB-BD31-4B8C-83A1-F6EECF244321}">
                <p14:modId xmlns:p14="http://schemas.microsoft.com/office/powerpoint/2010/main" val="73542647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7" name="think-cell data - do not delete" hidden="1">
                        <a:extLst>
                          <a:ext uri="{FF2B5EF4-FFF2-40B4-BE49-F238E27FC236}">
                            <a16:creationId xmlns:a16="http://schemas.microsoft.com/office/drawing/2014/main" id="{A5445619-8485-DA96-BB1D-A3D278A01846}"/>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88236234-EB43-AB14-B39C-D7C969B66AE1}"/>
              </a:ext>
            </a:extLst>
          </p:cNvPr>
          <p:cNvSpPr>
            <a:spLocks noGrp="1"/>
          </p:cNvSpPr>
          <p:nvPr>
            <p:ph type="body" sz="quarter" idx="21"/>
          </p:nvPr>
        </p:nvSpPr>
        <p:spPr/>
        <p:txBody>
          <a:bodyPr/>
          <a:lstStyle/>
          <a:p>
            <a:r>
              <a:rPr lang="de-DE"/>
              <a:t>Ergebnisse | Quantitative Datenanalyse</a:t>
            </a:r>
          </a:p>
        </p:txBody>
      </p:sp>
      <p:sp>
        <p:nvSpPr>
          <p:cNvPr id="5" name="Title 4">
            <a:extLst>
              <a:ext uri="{FF2B5EF4-FFF2-40B4-BE49-F238E27FC236}">
                <a16:creationId xmlns:a16="http://schemas.microsoft.com/office/drawing/2014/main" id="{F0DA7132-EDB0-4C87-FEDB-0E654CDB2D59}"/>
              </a:ext>
            </a:extLst>
          </p:cNvPr>
          <p:cNvSpPr>
            <a:spLocks noGrp="1"/>
          </p:cNvSpPr>
          <p:nvPr>
            <p:ph type="title"/>
          </p:nvPr>
        </p:nvSpPr>
        <p:spPr/>
        <p:txBody>
          <a:bodyPr vert="horz">
            <a:normAutofit/>
          </a:bodyPr>
          <a:lstStyle/>
          <a:p>
            <a:r>
              <a:rPr lang="de-DE"/>
              <a:t>Die quantitative Analyse bestätigt ein Ergebnis der Interviews: Vereinsarbeit hat einen zentralen und positiven Einfluss auf die Aktivzeit</a:t>
            </a:r>
          </a:p>
        </p:txBody>
      </p:sp>
      <p:graphicFrame>
        <p:nvGraphicFramePr>
          <p:cNvPr id="22" name="Content Placeholder 26">
            <a:extLst>
              <a:ext uri="{FF2B5EF4-FFF2-40B4-BE49-F238E27FC236}">
                <a16:creationId xmlns:a16="http://schemas.microsoft.com/office/drawing/2014/main" id="{4320F464-48B8-53D4-9109-16907AE871AC}"/>
              </a:ext>
            </a:extLst>
          </p:cNvPr>
          <p:cNvGraphicFramePr>
            <a:graphicFrameLocks/>
          </p:cNvGraphicFramePr>
          <p:nvPr>
            <p:extLst>
              <p:ext uri="{D42A27DB-BD31-4B8C-83A1-F6EECF244321}">
                <p14:modId xmlns:p14="http://schemas.microsoft.com/office/powerpoint/2010/main" val="2561969757"/>
              </p:ext>
            </p:extLst>
          </p:nvPr>
        </p:nvGraphicFramePr>
        <p:xfrm>
          <a:off x="443077" y="1248237"/>
          <a:ext cx="3859292" cy="5093947"/>
        </p:xfrm>
        <a:graphic>
          <a:graphicData uri="http://schemas.openxmlformats.org/drawingml/2006/chart">
            <c:chart xmlns:c="http://schemas.openxmlformats.org/drawingml/2006/chart" xmlns:r="http://schemas.openxmlformats.org/officeDocument/2006/relationships" r:id="rId7"/>
          </a:graphicData>
        </a:graphic>
      </p:graphicFrame>
      <p:sp>
        <p:nvSpPr>
          <p:cNvPr id="9" name="Rectangle 8">
            <a:extLst>
              <a:ext uri="{FF2B5EF4-FFF2-40B4-BE49-F238E27FC236}">
                <a16:creationId xmlns:a16="http://schemas.microsoft.com/office/drawing/2014/main" id="{5C5D0AD6-95EE-16CF-D908-9B444D1D31CA}"/>
              </a:ext>
            </a:extLst>
          </p:cNvPr>
          <p:cNvSpPr/>
          <p:nvPr/>
        </p:nvSpPr>
        <p:spPr>
          <a:xfrm>
            <a:off x="443077" y="1260475"/>
            <a:ext cx="508000" cy="213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r>
              <a:rPr lang="de-DE" sz="1200">
                <a:solidFill>
                  <a:schemeClr val="accent3"/>
                </a:solidFill>
              </a:rPr>
              <a:t>Tage</a:t>
            </a:r>
          </a:p>
        </p:txBody>
      </p:sp>
      <p:sp>
        <p:nvSpPr>
          <p:cNvPr id="10" name="Content Placeholder 3">
            <a:extLst>
              <a:ext uri="{FF2B5EF4-FFF2-40B4-BE49-F238E27FC236}">
                <a16:creationId xmlns:a16="http://schemas.microsoft.com/office/drawing/2014/main" id="{BCB15481-AA7A-2A0E-4EB3-417099849B5E}"/>
              </a:ext>
            </a:extLst>
          </p:cNvPr>
          <p:cNvSpPr txBox="1">
            <a:spLocks/>
          </p:cNvSpPr>
          <p:nvPr/>
        </p:nvSpPr>
        <p:spPr>
          <a:xfrm>
            <a:off x="443525" y="6238800"/>
            <a:ext cx="11307323" cy="284400"/>
          </a:xfrm>
          <a:prstGeom prst="rect">
            <a:avLst/>
          </a:prstGeom>
        </p:spPr>
        <p:txBody>
          <a:bodyPr vert="horz" lIns="0" tIns="45720" rIns="0" bIns="45720" rtlCol="0" anchor="b">
            <a:normAutofit/>
          </a:bodyPr>
          <a:lstStyle>
            <a:lvl1pPr marL="0" indent="0" algn="l" defTabSz="914423" rtl="0" eaLnBrk="1" latinLnBrk="0" hangingPunct="1">
              <a:lnSpc>
                <a:spcPct val="90000"/>
              </a:lnSpc>
              <a:spcBef>
                <a:spcPts val="1000"/>
              </a:spcBef>
              <a:buClr>
                <a:schemeClr val="tx2"/>
              </a:buClr>
              <a:buFont typeface="Wingdings" pitchFamily="2" charset="2"/>
              <a:buNone/>
              <a:defRPr sz="800" kern="1200">
                <a:solidFill>
                  <a:schemeClr val="tx1"/>
                </a:solidFill>
                <a:latin typeface="+mn-lt"/>
                <a:ea typeface="+mn-ea"/>
                <a:cs typeface="+mn-cs"/>
              </a:defRPr>
            </a:lvl1pPr>
            <a:lvl2pPr marL="360009" indent="0" algn="l" defTabSz="914423" rtl="0" eaLnBrk="1" latinLnBrk="0" hangingPunct="1">
              <a:lnSpc>
                <a:spcPct val="90000"/>
              </a:lnSpc>
              <a:spcBef>
                <a:spcPts val="500"/>
              </a:spcBef>
              <a:buClr>
                <a:schemeClr val="tx2"/>
              </a:buClr>
              <a:buFont typeface="System Font"/>
              <a:buChar char="▸"/>
              <a:defRPr sz="1100" kern="1200">
                <a:solidFill>
                  <a:schemeClr val="tx1"/>
                </a:solidFill>
                <a:latin typeface="+mn-lt"/>
                <a:ea typeface="+mn-ea"/>
                <a:cs typeface="+mn-cs"/>
              </a:defRPr>
            </a:lvl2pPr>
            <a:lvl3pPr marL="720018" indent="0" algn="l" defTabSz="914423" rtl="0" eaLnBrk="1" latinLnBrk="0" hangingPunct="1">
              <a:lnSpc>
                <a:spcPct val="90000"/>
              </a:lnSpc>
              <a:spcBef>
                <a:spcPts val="500"/>
              </a:spcBef>
              <a:buClr>
                <a:schemeClr val="tx2"/>
              </a:buClr>
              <a:buFont typeface="System Font"/>
              <a:buChar char="▸"/>
              <a:defRPr sz="1050" kern="1200">
                <a:solidFill>
                  <a:schemeClr val="tx1"/>
                </a:solidFill>
                <a:latin typeface="+mn-lt"/>
                <a:ea typeface="+mn-ea"/>
                <a:cs typeface="+mn-cs"/>
              </a:defRPr>
            </a:lvl3pPr>
            <a:lvl4pPr marL="1080027" indent="0" algn="l" defTabSz="914423" rtl="0" eaLnBrk="1" latinLnBrk="0" hangingPunct="1">
              <a:lnSpc>
                <a:spcPct val="90000"/>
              </a:lnSpc>
              <a:spcBef>
                <a:spcPts val="500"/>
              </a:spcBef>
              <a:buClr>
                <a:schemeClr val="tx2"/>
              </a:buClr>
              <a:buFont typeface="System Font"/>
              <a:buChar char="▸"/>
              <a:defRPr sz="1000" i="1" kern="1200">
                <a:solidFill>
                  <a:schemeClr val="tx1"/>
                </a:solidFill>
                <a:latin typeface="+mn-lt"/>
                <a:ea typeface="+mn-ea"/>
                <a:cs typeface="+mn-cs"/>
              </a:defRPr>
            </a:lvl4pPr>
            <a:lvl5pPr marL="1440036" indent="0" algn="l" defTabSz="914423" rtl="0" eaLnBrk="1" latinLnBrk="0" hangingPunct="1">
              <a:lnSpc>
                <a:spcPct val="90000"/>
              </a:lnSpc>
              <a:spcBef>
                <a:spcPts val="500"/>
              </a:spcBef>
              <a:buClr>
                <a:schemeClr val="tx2"/>
              </a:buClr>
              <a:buFont typeface="System Font"/>
              <a:buChar char="▸"/>
              <a:defRPr sz="1000" i="1" kern="1200">
                <a:solidFill>
                  <a:schemeClr val="tx1"/>
                </a:solidFill>
                <a:latin typeface="+mn-lt"/>
                <a:ea typeface="+mn-ea"/>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4"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7"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baseline="30000"/>
              <a:t>1) </a:t>
            </a:r>
            <a:r>
              <a:rPr lang="de-DE"/>
              <a:t>Stichprobe: BeraterData, n=368</a:t>
            </a:r>
          </a:p>
        </p:txBody>
      </p:sp>
      <p:cxnSp>
        <p:nvCxnSpPr>
          <p:cNvPr id="13" name="Straight Connector 12">
            <a:extLst>
              <a:ext uri="{FF2B5EF4-FFF2-40B4-BE49-F238E27FC236}">
                <a16:creationId xmlns:a16="http://schemas.microsoft.com/office/drawing/2014/main" id="{86772DEA-3A9A-C52B-5BAA-2D4301CEEC4C}"/>
              </a:ext>
            </a:extLst>
          </p:cNvPr>
          <p:cNvCxnSpPr>
            <a:cxnSpLocks/>
          </p:cNvCxnSpPr>
          <p:nvPr/>
        </p:nvCxnSpPr>
        <p:spPr>
          <a:xfrm>
            <a:off x="4970585" y="1233488"/>
            <a:ext cx="0" cy="4967287"/>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25B93670-A95B-6EDC-7E7C-F4C1C7F76461}"/>
              </a:ext>
            </a:extLst>
          </p:cNvPr>
          <p:cNvGrpSpPr/>
          <p:nvPr/>
        </p:nvGrpSpPr>
        <p:grpSpPr>
          <a:xfrm rot="5400000">
            <a:off x="8298654" y="5229889"/>
            <a:ext cx="306527" cy="738554"/>
            <a:chOff x="4453482" y="3418955"/>
            <a:chExt cx="306527" cy="738554"/>
          </a:xfrm>
        </p:grpSpPr>
        <p:sp>
          <p:nvSpPr>
            <p:cNvPr id="14" name="Rectangle 13">
              <a:extLst>
                <a:ext uri="{FF2B5EF4-FFF2-40B4-BE49-F238E27FC236}">
                  <a16:creationId xmlns:a16="http://schemas.microsoft.com/office/drawing/2014/main" id="{67DD3101-E574-EC7E-A616-C0D7F14479B3}"/>
                </a:ext>
              </a:extLst>
            </p:cNvPr>
            <p:cNvSpPr/>
            <p:nvPr/>
          </p:nvSpPr>
          <p:spPr>
            <a:xfrm>
              <a:off x="4471911" y="3418955"/>
              <a:ext cx="288098" cy="7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15" name="Chevron 14">
              <a:extLst>
                <a:ext uri="{FF2B5EF4-FFF2-40B4-BE49-F238E27FC236}">
                  <a16:creationId xmlns:a16="http://schemas.microsoft.com/office/drawing/2014/main" id="{511B6503-BE8F-DD53-22DA-FAF54A3D45A5}"/>
                </a:ext>
              </a:extLst>
            </p:cNvPr>
            <p:cNvSpPr/>
            <p:nvPr/>
          </p:nvSpPr>
          <p:spPr>
            <a:xfrm>
              <a:off x="4453482" y="3473390"/>
              <a:ext cx="288099" cy="629685"/>
            </a:xfrm>
            <a:prstGeom prst="chevron">
              <a:avLst>
                <a:gd name="adj" fmla="val 5457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grpSp>
      <p:sp>
        <p:nvSpPr>
          <p:cNvPr id="25" name="Rectangle 44">
            <a:extLst>
              <a:ext uri="{FF2B5EF4-FFF2-40B4-BE49-F238E27FC236}">
                <a16:creationId xmlns:a16="http://schemas.microsoft.com/office/drawing/2014/main" id="{B181C22B-0457-EB35-82BF-54BD079919D8}"/>
              </a:ext>
            </a:extLst>
          </p:cNvPr>
          <p:cNvSpPr/>
          <p:nvPr/>
        </p:nvSpPr>
        <p:spPr>
          <a:xfrm>
            <a:off x="5651116" y="1251510"/>
            <a:ext cx="5838094" cy="1232952"/>
          </a:xfrm>
          <a:prstGeom prst="rect">
            <a:avLst/>
          </a:prstGeom>
          <a:noFill/>
          <a:ln w="19050" cap="flat" cmpd="sng" algn="ctr">
            <a:solidFill>
              <a:schemeClr val="tx2"/>
            </a:solidFill>
            <a:prstDash val="solid"/>
          </a:ln>
          <a:effectLst/>
        </p:spPr>
        <p:txBody>
          <a:bodyPr lIns="90000" tIns="72000" rIns="1152000" bIns="72000" rtlCol="0" anchor="ctr" anchorCtr="0"/>
          <a:lstStyle/>
          <a:p>
            <a:pPr>
              <a:spcAft>
                <a:spcPts val="600"/>
              </a:spcAft>
            </a:pPr>
            <a:r>
              <a:rPr lang="de-DE" sz="1200" b="1">
                <a:solidFill>
                  <a:schemeClr val="tx2"/>
                </a:solidFill>
              </a:rPr>
              <a:t>Eine höhere Beraterstufe bedeutet mehr Vereinsarbeit</a:t>
            </a:r>
          </a:p>
          <a:p>
            <a:pPr>
              <a:spcAft>
                <a:spcPts val="2133"/>
              </a:spcAft>
            </a:pPr>
            <a:r>
              <a:rPr lang="de-DE" sz="1200">
                <a:solidFill>
                  <a:srgbClr val="000000"/>
                </a:solidFill>
              </a:rPr>
              <a:t>Das Aufsteigen in die nächste Beraterstufe wird durch das Maß der Vereinsarbeit bestimmt. Die Anzahl der Teamleitungen oder sonstigen Rollen tragen dazu bei</a:t>
            </a:r>
          </a:p>
        </p:txBody>
      </p:sp>
      <p:pic>
        <p:nvPicPr>
          <p:cNvPr id="24" name="Graphic 23" descr="Work from home desk with solid fill">
            <a:extLst>
              <a:ext uri="{FF2B5EF4-FFF2-40B4-BE49-F238E27FC236}">
                <a16:creationId xmlns:a16="http://schemas.microsoft.com/office/drawing/2014/main" id="{995BF34A-E91B-C802-2234-79D5EE716B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09210" y="1322049"/>
            <a:ext cx="1080000" cy="1080000"/>
          </a:xfrm>
          <a:prstGeom prst="rect">
            <a:avLst/>
          </a:prstGeom>
        </p:spPr>
      </p:pic>
      <p:sp>
        <p:nvSpPr>
          <p:cNvPr id="28" name="Rectangle 44">
            <a:extLst>
              <a:ext uri="{FF2B5EF4-FFF2-40B4-BE49-F238E27FC236}">
                <a16:creationId xmlns:a16="http://schemas.microsoft.com/office/drawing/2014/main" id="{D75E58D2-68D8-EB6C-991D-D65A252DBF6C}"/>
              </a:ext>
            </a:extLst>
          </p:cNvPr>
          <p:cNvSpPr/>
          <p:nvPr/>
        </p:nvSpPr>
        <p:spPr>
          <a:xfrm>
            <a:off x="5651116" y="2648408"/>
            <a:ext cx="5842800" cy="1234800"/>
          </a:xfrm>
          <a:prstGeom prst="rect">
            <a:avLst/>
          </a:prstGeom>
          <a:noFill/>
          <a:ln w="19050" cap="flat" cmpd="sng" algn="ctr">
            <a:solidFill>
              <a:schemeClr val="tx2"/>
            </a:solidFill>
            <a:prstDash val="solid"/>
          </a:ln>
          <a:effectLst/>
        </p:spPr>
        <p:txBody>
          <a:bodyPr lIns="90000" tIns="72000" rIns="1152000" bIns="72000" rtlCol="0" anchor="ctr" anchorCtr="0"/>
          <a:lstStyle/>
          <a:p>
            <a:pPr lvl="0">
              <a:spcAft>
                <a:spcPts val="600"/>
              </a:spcAft>
            </a:pPr>
            <a:r>
              <a:rPr lang="de-DE" sz="1200" b="1">
                <a:solidFill>
                  <a:schemeClr val="tx2"/>
                </a:solidFill>
              </a:rPr>
              <a:t>Die Menge der Vereinsarbeit beeinflusst die Mitgliederaktivität</a:t>
            </a:r>
          </a:p>
          <a:p>
            <a:pPr lvl="0">
              <a:spcAft>
                <a:spcPts val="2133"/>
              </a:spcAft>
            </a:pPr>
            <a:r>
              <a:rPr lang="de-DE" sz="1200">
                <a:solidFill>
                  <a:srgbClr val="000000"/>
                </a:solidFill>
              </a:rPr>
              <a:t>Enthält Daten zu Studiengängen, gehaltenen Schulungen oder durchgeführten Projekten</a:t>
            </a:r>
          </a:p>
        </p:txBody>
      </p:sp>
      <p:pic>
        <p:nvPicPr>
          <p:cNvPr id="17" name="Graphic 16" descr="Bar graph with upward trend with solid fill">
            <a:extLst>
              <a:ext uri="{FF2B5EF4-FFF2-40B4-BE49-F238E27FC236}">
                <a16:creationId xmlns:a16="http://schemas.microsoft.com/office/drawing/2014/main" id="{5C97C023-4899-D1E4-B069-135670682F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09210" y="2729198"/>
            <a:ext cx="1080000" cy="1080000"/>
          </a:xfrm>
          <a:prstGeom prst="rect">
            <a:avLst/>
          </a:prstGeom>
        </p:spPr>
      </p:pic>
      <p:sp>
        <p:nvSpPr>
          <p:cNvPr id="35" name="Rechteck 22">
            <a:extLst>
              <a:ext uri="{FF2B5EF4-FFF2-40B4-BE49-F238E27FC236}">
                <a16:creationId xmlns:a16="http://schemas.microsoft.com/office/drawing/2014/main" id="{16AEF5AB-4835-009D-7AB3-A01F45B6DF05}"/>
              </a:ext>
            </a:extLst>
          </p:cNvPr>
          <p:cNvSpPr/>
          <p:nvPr/>
        </p:nvSpPr>
        <p:spPr>
          <a:xfrm>
            <a:off x="5651117" y="4047154"/>
            <a:ext cx="5842800" cy="1234800"/>
          </a:xfrm>
          <a:prstGeom prst="rect">
            <a:avLst/>
          </a:prstGeom>
          <a:noFill/>
          <a:ln w="19050" cap="flat" cmpd="sng" algn="ctr">
            <a:solidFill>
              <a:schemeClr val="tx2"/>
            </a:solidFill>
            <a:prstDash val="solid"/>
          </a:ln>
          <a:effectLst/>
        </p:spPr>
        <p:txBody>
          <a:bodyPr lIns="90000" tIns="72000" rIns="1152000" bIns="72000" rtlCol="0" anchor="ctr" anchorCtr="0"/>
          <a:lstStyle/>
          <a:p>
            <a:pPr>
              <a:spcAft>
                <a:spcPts val="600"/>
              </a:spcAft>
            </a:pPr>
            <a:r>
              <a:rPr lang="de-DE" sz="1200" b="1">
                <a:solidFill>
                  <a:schemeClr val="tx2"/>
                </a:solidFill>
              </a:rPr>
              <a:t>Die quantitative Datenanalyse bestätigt, ein Ergebnis der Interviews</a:t>
            </a:r>
          </a:p>
          <a:p>
            <a:pPr>
              <a:spcAft>
                <a:spcPts val="2133"/>
              </a:spcAft>
            </a:pPr>
            <a:r>
              <a:rPr lang="de-DE" sz="1200">
                <a:solidFill>
                  <a:srgbClr val="000000"/>
                </a:solidFill>
              </a:rPr>
              <a:t>Die Menge der Vereinsarbeit hat einen zentralen Einfluss auf die Mitgliedsaktivität</a:t>
            </a:r>
          </a:p>
        </p:txBody>
      </p:sp>
      <p:sp>
        <p:nvSpPr>
          <p:cNvPr id="36" name="Rechteck 22">
            <a:extLst>
              <a:ext uri="{FF2B5EF4-FFF2-40B4-BE49-F238E27FC236}">
                <a16:creationId xmlns:a16="http://schemas.microsoft.com/office/drawing/2014/main" id="{5976BD44-09AB-5293-E03E-A40A90E00BCF}"/>
              </a:ext>
            </a:extLst>
          </p:cNvPr>
          <p:cNvSpPr/>
          <p:nvPr/>
        </p:nvSpPr>
        <p:spPr>
          <a:xfrm>
            <a:off x="5651117" y="5916375"/>
            <a:ext cx="5838094" cy="28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algn="ctr"/>
            <a:r>
              <a:rPr lang="de-DE" sz="1200" b="1">
                <a:solidFill>
                  <a:schemeClr val="bg1"/>
                </a:solidFill>
              </a:rPr>
              <a:t>Mehr Vereinsarbeit bedeutet mehr Mitgliedsaktivität</a:t>
            </a:r>
          </a:p>
        </p:txBody>
      </p:sp>
      <p:pic>
        <p:nvPicPr>
          <p:cNvPr id="41" name="Graphic 40" descr="Checkbox Ticked with solid fill">
            <a:extLst>
              <a:ext uri="{FF2B5EF4-FFF2-40B4-BE49-F238E27FC236}">
                <a16:creationId xmlns:a16="http://schemas.microsoft.com/office/drawing/2014/main" id="{5F072ADD-95E2-8D5A-4C89-3D47F136EE6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86491" y="4024569"/>
            <a:ext cx="1325437" cy="1325437"/>
          </a:xfrm>
          <a:prstGeom prst="rect">
            <a:avLst/>
          </a:prstGeom>
        </p:spPr>
      </p:pic>
    </p:spTree>
    <p:extLst>
      <p:ext uri="{BB962C8B-B14F-4D97-AF65-F5344CB8AC3E}">
        <p14:creationId xmlns:p14="http://schemas.microsoft.com/office/powerpoint/2010/main" val="753583755"/>
      </p:ext>
    </p:extLst>
  </p:cSld>
  <p:clrMapOvr>
    <a:masterClrMapping/>
  </p:clrMapOvr>
  <p:extLst>
    <p:ext uri="{6950BFC3-D8DA-4A85-94F7-54DA5524770B}">
      <p188:commentRel xmlns:p188="http://schemas.microsoft.com/office/powerpoint/2018/8/main" r:id="rId4"/>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895DF90-545D-01A4-F4B7-152E51474501}"/>
              </a:ext>
            </a:extLst>
          </p:cNvPr>
          <p:cNvSpPr>
            <a:spLocks noGrp="1"/>
          </p:cNvSpPr>
          <p:nvPr>
            <p:ph type="body" sz="quarter" idx="13"/>
          </p:nvPr>
        </p:nvSpPr>
        <p:spPr/>
        <p:txBody>
          <a:bodyPr/>
          <a:lstStyle/>
          <a:p>
            <a:pPr marL="228600" indent="-228600"/>
            <a:r>
              <a:rPr lang="de-DE">
                <a:ea typeface="Verdana"/>
              </a:rPr>
              <a:t>Rückblick</a:t>
            </a:r>
          </a:p>
          <a:p>
            <a:pPr marL="360003" lvl="1" indent="-228600"/>
            <a:r>
              <a:rPr lang="de-DE">
                <a:ea typeface="Verdana"/>
              </a:rPr>
              <a:t>Ausgangslage und Zielsetzung</a:t>
            </a:r>
          </a:p>
          <a:p>
            <a:pPr marL="360003" lvl="1" indent="-228600"/>
            <a:r>
              <a:rPr lang="de-DE">
                <a:ea typeface="Verdana"/>
              </a:rPr>
              <a:t>Projektverlauf</a:t>
            </a:r>
          </a:p>
          <a:p>
            <a:pPr marL="228600" indent="-228600"/>
            <a:r>
              <a:rPr lang="de-DE">
                <a:ea typeface="Verdana"/>
              </a:rPr>
              <a:t>Ergebnisse</a:t>
            </a:r>
          </a:p>
          <a:p>
            <a:pPr marL="360003" lvl="1" indent="-228600"/>
            <a:r>
              <a:rPr lang="de-DE">
                <a:ea typeface="Verdana"/>
              </a:rPr>
              <a:t>Interviews mit studentischen Beratungen und Initiativen</a:t>
            </a:r>
          </a:p>
          <a:p>
            <a:pPr marL="360003" lvl="1" indent="-228600"/>
            <a:r>
              <a:rPr lang="de-DE">
                <a:ea typeface="Verdana"/>
              </a:rPr>
              <a:t>Interne Umfrage</a:t>
            </a:r>
          </a:p>
          <a:p>
            <a:pPr marL="360003" lvl="1" indent="-228600"/>
            <a:r>
              <a:rPr lang="de-DE">
                <a:ea typeface="Verdana"/>
              </a:rPr>
              <a:t>Quantitative Datenanalyse</a:t>
            </a:r>
          </a:p>
          <a:p>
            <a:pPr marL="360003" lvl="1" indent="-228600"/>
            <a:r>
              <a:rPr lang="de-DE" b="1">
                <a:ea typeface="Verdana"/>
              </a:rPr>
              <a:t>Ideationworkshop</a:t>
            </a:r>
          </a:p>
          <a:p>
            <a:pPr marL="360003" lvl="1" indent="-228600"/>
            <a:r>
              <a:rPr lang="de-DE">
                <a:ea typeface="Verdana"/>
              </a:rPr>
              <a:t>Einordnung in den Projektverlauf</a:t>
            </a:r>
          </a:p>
          <a:p>
            <a:pPr marL="228600" indent="-228600"/>
            <a:r>
              <a:rPr lang="de-DE">
                <a:ea typeface="Verdana"/>
              </a:rPr>
              <a:t>Maßnahmen</a:t>
            </a:r>
          </a:p>
          <a:p>
            <a:pPr marL="360003" lvl="1" indent="-228600"/>
            <a:r>
              <a:rPr lang="de-DE">
                <a:ea typeface="Verdana"/>
              </a:rPr>
              <a:t>Grundpfeiler der Mitgliederbindung</a:t>
            </a:r>
          </a:p>
          <a:p>
            <a:pPr marL="360003" lvl="1" indent="-228600"/>
            <a:r>
              <a:rPr lang="de-DE">
                <a:ea typeface="Verdana"/>
              </a:rPr>
              <a:t>Vorstellung</a:t>
            </a:r>
          </a:p>
          <a:p>
            <a:pPr marL="360003" lvl="1" indent="-228600"/>
            <a:r>
              <a:rPr lang="de-DE">
                <a:ea typeface="Verdana"/>
              </a:rPr>
              <a:t>Scoring</a:t>
            </a:r>
          </a:p>
          <a:p>
            <a:pPr marL="360003" lvl="1" indent="-228600"/>
            <a:r>
              <a:rPr lang="de-DE">
                <a:ea typeface="Verdana"/>
              </a:rPr>
              <a:t>Ausgearbeitete Maßnahmen</a:t>
            </a:r>
          </a:p>
          <a:p>
            <a:pPr marL="360003" lvl="1" indent="-228600"/>
            <a:r>
              <a:rPr lang="de-DE">
                <a:ea typeface="Verdana"/>
              </a:rPr>
              <a:t>Mögliche Weiterentwicklung</a:t>
            </a:r>
          </a:p>
          <a:p>
            <a:pPr marL="228600" indent="-228600"/>
            <a:r>
              <a:rPr lang="de-DE">
                <a:ea typeface="Verdana"/>
              </a:rPr>
              <a:t>Abschluss</a:t>
            </a:r>
          </a:p>
          <a:p>
            <a:pPr marL="360003" lvl="1" indent="-228600"/>
            <a:r>
              <a:rPr lang="de-DE">
                <a:ea typeface="Verdana"/>
              </a:rPr>
              <a:t>Zeitaufwand</a:t>
            </a:r>
          </a:p>
          <a:p>
            <a:pPr marL="360003" lvl="1" indent="-228600"/>
            <a:r>
              <a:rPr lang="de-DE">
                <a:ea typeface="Verdana"/>
              </a:rPr>
              <a:t>Tracking und Folgeprojekte</a:t>
            </a:r>
          </a:p>
        </p:txBody>
      </p:sp>
      <p:sp>
        <p:nvSpPr>
          <p:cNvPr id="4" name="Titel 3">
            <a:extLst>
              <a:ext uri="{FF2B5EF4-FFF2-40B4-BE49-F238E27FC236}">
                <a16:creationId xmlns:a16="http://schemas.microsoft.com/office/drawing/2014/main" id="{81CFED2B-8402-BFF2-59EA-BE6F7D129211}"/>
              </a:ext>
            </a:extLst>
          </p:cNvPr>
          <p:cNvSpPr>
            <a:spLocks noGrp="1"/>
          </p:cNvSpPr>
          <p:nvPr>
            <p:ph type="title"/>
          </p:nvPr>
        </p:nvSpPr>
        <p:spPr/>
        <p:txBody>
          <a:bodyPr/>
          <a:lstStyle/>
          <a:p>
            <a:r>
              <a:rPr lang="de-DE"/>
              <a:t>Agenda</a:t>
            </a:r>
            <a:endParaRPr lang="en-US"/>
          </a:p>
        </p:txBody>
      </p:sp>
    </p:spTree>
    <p:extLst>
      <p:ext uri="{BB962C8B-B14F-4D97-AF65-F5344CB8AC3E}">
        <p14:creationId xmlns:p14="http://schemas.microsoft.com/office/powerpoint/2010/main" val="2653566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hink-cell data - do not delete" hidden="1">
            <a:extLst>
              <a:ext uri="{FF2B5EF4-FFF2-40B4-BE49-F238E27FC236}">
                <a16:creationId xmlns:a16="http://schemas.microsoft.com/office/drawing/2014/main" id="{2992F6B1-7578-257F-074D-33662A5F436A}"/>
              </a:ext>
            </a:extLst>
          </p:cNvPr>
          <p:cNvGraphicFramePr>
            <a:graphicFrameLocks noChangeAspect="1"/>
          </p:cNvGraphicFramePr>
          <p:nvPr>
            <p:custDataLst>
              <p:tags r:id="rId1"/>
            </p:custDataLst>
            <p:extLst>
              <p:ext uri="{D42A27DB-BD31-4B8C-83A1-F6EECF244321}">
                <p14:modId xmlns:p14="http://schemas.microsoft.com/office/powerpoint/2010/main" val="7568581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27" name="think-cell data - do not delete" hidden="1">
                        <a:extLst>
                          <a:ext uri="{FF2B5EF4-FFF2-40B4-BE49-F238E27FC236}">
                            <a16:creationId xmlns:a16="http://schemas.microsoft.com/office/drawing/2014/main" id="{2992F6B1-7578-257F-074D-33662A5F436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A9B1AE01-9382-7466-60E2-427F1838BF4E}"/>
              </a:ext>
            </a:extLst>
          </p:cNvPr>
          <p:cNvSpPr>
            <a:spLocks noGrp="1"/>
          </p:cNvSpPr>
          <p:nvPr>
            <p:ph type="body" sz="quarter" idx="21"/>
          </p:nvPr>
        </p:nvSpPr>
        <p:spPr/>
        <p:txBody>
          <a:bodyPr/>
          <a:lstStyle/>
          <a:p>
            <a:r>
              <a:rPr lang="de-DE"/>
              <a:t>Ergebnisse | Ideationworkshop</a:t>
            </a:r>
            <a:endParaRPr lang="en-DE"/>
          </a:p>
        </p:txBody>
      </p:sp>
      <p:sp>
        <p:nvSpPr>
          <p:cNvPr id="5" name="Title 4">
            <a:extLst>
              <a:ext uri="{FF2B5EF4-FFF2-40B4-BE49-F238E27FC236}">
                <a16:creationId xmlns:a16="http://schemas.microsoft.com/office/drawing/2014/main" id="{2B01AF7B-EAF4-328C-9BBF-3619923E783C}"/>
              </a:ext>
            </a:extLst>
          </p:cNvPr>
          <p:cNvSpPr>
            <a:spLocks noGrp="1"/>
          </p:cNvSpPr>
          <p:nvPr>
            <p:ph type="title"/>
          </p:nvPr>
        </p:nvSpPr>
        <p:spPr/>
        <p:txBody>
          <a:bodyPr vert="horz"/>
          <a:lstStyle/>
          <a:p>
            <a:r>
              <a:rPr lang="de-DE">
                <a:ea typeface="Verdana"/>
              </a:rPr>
              <a:t>Der Workshop zur Mitgliederbindung bietet Academy Consult Mitgliedern die Möglichkeit, ihre Ideen und Anliegen zu äußern</a:t>
            </a:r>
            <a:endParaRPr lang="en-DE"/>
          </a:p>
        </p:txBody>
      </p:sp>
      <p:sp>
        <p:nvSpPr>
          <p:cNvPr id="8" name="Rectangle 7">
            <a:extLst>
              <a:ext uri="{FF2B5EF4-FFF2-40B4-BE49-F238E27FC236}">
                <a16:creationId xmlns:a16="http://schemas.microsoft.com/office/drawing/2014/main" id="{DB85C4E4-0D02-2456-69ED-8460A4C24642}"/>
              </a:ext>
            </a:extLst>
          </p:cNvPr>
          <p:cNvSpPr/>
          <p:nvPr/>
        </p:nvSpPr>
        <p:spPr>
          <a:xfrm>
            <a:off x="4305729" y="3585300"/>
            <a:ext cx="1579698" cy="2221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en-DE" sz="1200">
              <a:solidFill>
                <a:schemeClr val="tx1"/>
              </a:solidFill>
            </a:endParaRPr>
          </a:p>
        </p:txBody>
      </p:sp>
      <p:sp>
        <p:nvSpPr>
          <p:cNvPr id="28" name="Textfeld 26">
            <a:extLst>
              <a:ext uri="{FF2B5EF4-FFF2-40B4-BE49-F238E27FC236}">
                <a16:creationId xmlns:a16="http://schemas.microsoft.com/office/drawing/2014/main" id="{E4189598-2F25-28F0-9F17-CE4E4FE92C03}"/>
              </a:ext>
            </a:extLst>
          </p:cNvPr>
          <p:cNvSpPr txBox="1"/>
          <p:nvPr/>
        </p:nvSpPr>
        <p:spPr>
          <a:xfrm>
            <a:off x="5241207" y="1547195"/>
            <a:ext cx="6528006" cy="1077218"/>
          </a:xfrm>
          <a:prstGeom prst="rect">
            <a:avLst/>
          </a:prstGeom>
          <a:noFill/>
          <a:ln>
            <a:solidFill>
              <a:schemeClr val="bg1"/>
            </a:solidFill>
          </a:ln>
        </p:spPr>
        <p:txBody>
          <a:bodyPr wrap="square">
            <a:spAutoFit/>
          </a:bodyPr>
          <a:lstStyle/>
          <a:p>
            <a:pPr defTabSz="939800">
              <a:spcBef>
                <a:spcPts val="600"/>
              </a:spcBef>
              <a:spcAft>
                <a:spcPts val="1200"/>
              </a:spcAft>
              <a:buClr>
                <a:srgbClr val="DC0071"/>
              </a:buClr>
              <a:defRPr/>
            </a:pPr>
            <a:r>
              <a:rPr lang="de-DE" sz="1600" b="1">
                <a:solidFill>
                  <a:schemeClr val="tx2">
                    <a:lumMod val="60000"/>
                    <a:lumOff val="40000"/>
                  </a:schemeClr>
                </a:solidFill>
              </a:rPr>
              <a:t>Brainstorming und iterative Ideenentwicklung</a:t>
            </a:r>
          </a:p>
          <a:p>
            <a:pPr marL="171450" indent="-171450" defTabSz="939800">
              <a:spcBef>
                <a:spcPts val="400"/>
              </a:spcBef>
              <a:spcAft>
                <a:spcPts val="400"/>
              </a:spcAft>
              <a:buClr>
                <a:schemeClr val="tx2">
                  <a:lumMod val="60000"/>
                  <a:lumOff val="40000"/>
                </a:schemeClr>
              </a:buClr>
              <a:buFont typeface="Wingdings" panose="05000000000000000000" pitchFamily="2" charset="2"/>
              <a:buChar char="§"/>
              <a:defRPr/>
            </a:pPr>
            <a:r>
              <a:rPr lang="de-DE" sz="1400"/>
              <a:t>Ausarbeiten einer Idee für eine Maßnahme durch jeden Teilnehmer</a:t>
            </a:r>
          </a:p>
          <a:p>
            <a:pPr marL="171450" indent="-171450" defTabSz="939800">
              <a:spcBef>
                <a:spcPts val="400"/>
              </a:spcBef>
              <a:spcAft>
                <a:spcPts val="400"/>
              </a:spcAft>
              <a:buClr>
                <a:schemeClr val="tx2">
                  <a:lumMod val="60000"/>
                  <a:lumOff val="40000"/>
                </a:schemeClr>
              </a:buClr>
              <a:buFont typeface="Wingdings" panose="05000000000000000000" pitchFamily="2" charset="2"/>
              <a:buChar char="§"/>
              <a:defRPr/>
            </a:pPr>
            <a:r>
              <a:rPr lang="de-DE" sz="1400"/>
              <a:t>Weiterführen der Idee durch einen anderen Teilnehmer</a:t>
            </a:r>
          </a:p>
        </p:txBody>
      </p:sp>
      <p:sp>
        <p:nvSpPr>
          <p:cNvPr id="29" name="Textfeld 29">
            <a:extLst>
              <a:ext uri="{FF2B5EF4-FFF2-40B4-BE49-F238E27FC236}">
                <a16:creationId xmlns:a16="http://schemas.microsoft.com/office/drawing/2014/main" id="{ED15BD96-F2D1-0CD0-7CFC-8171A81ABB3D}"/>
              </a:ext>
            </a:extLst>
          </p:cNvPr>
          <p:cNvSpPr txBox="1"/>
          <p:nvPr/>
        </p:nvSpPr>
        <p:spPr>
          <a:xfrm>
            <a:off x="5241207" y="4952017"/>
            <a:ext cx="6434277" cy="1395254"/>
          </a:xfrm>
          <a:prstGeom prst="rect">
            <a:avLst/>
          </a:prstGeom>
          <a:noFill/>
        </p:spPr>
        <p:txBody>
          <a:bodyPr wrap="square">
            <a:spAutoFit/>
          </a:bodyPr>
          <a:lstStyle/>
          <a:p>
            <a:pPr defTabSz="939800">
              <a:spcBef>
                <a:spcPts val="600"/>
              </a:spcBef>
              <a:spcAft>
                <a:spcPts val="1200"/>
              </a:spcAft>
              <a:buClr>
                <a:srgbClr val="DC0071"/>
              </a:buClr>
              <a:defRPr/>
            </a:pPr>
            <a:r>
              <a:rPr lang="de-DE" sz="1600" b="1">
                <a:solidFill>
                  <a:schemeClr val="tx2">
                    <a:lumMod val="75000"/>
                  </a:schemeClr>
                </a:solidFill>
              </a:rPr>
              <a:t>Diskussion und Priorisierung der Maßnahmen</a:t>
            </a:r>
          </a:p>
          <a:p>
            <a:pPr marL="171450" indent="-171450" defTabSz="939800">
              <a:spcBef>
                <a:spcPts val="400"/>
              </a:spcBef>
              <a:spcAft>
                <a:spcPts val="400"/>
              </a:spcAft>
              <a:buClr>
                <a:schemeClr val="tx2">
                  <a:lumMod val="75000"/>
                </a:schemeClr>
              </a:buClr>
              <a:buFont typeface="Wingdings" panose="05000000000000000000" pitchFamily="2" charset="2"/>
              <a:buChar char="§"/>
              <a:defRPr/>
            </a:pPr>
            <a:r>
              <a:rPr lang="de-DE" sz="1400"/>
              <a:t>Vorstellung der ausgearbeiteten Maßnahmen</a:t>
            </a:r>
          </a:p>
          <a:p>
            <a:pPr marL="171450" indent="-171450" defTabSz="939800">
              <a:spcBef>
                <a:spcPts val="400"/>
              </a:spcBef>
              <a:spcAft>
                <a:spcPts val="400"/>
              </a:spcAft>
              <a:buClr>
                <a:schemeClr val="tx2">
                  <a:lumMod val="75000"/>
                </a:schemeClr>
              </a:buClr>
              <a:buFont typeface="Wingdings" panose="05000000000000000000" pitchFamily="2" charset="2"/>
              <a:buChar char="§"/>
              <a:defRPr/>
            </a:pPr>
            <a:r>
              <a:rPr lang="de-DE" sz="1400"/>
              <a:t>Verfeinerung ausgewählter Maßnahmen durch Diskussionsbeiträge</a:t>
            </a:r>
          </a:p>
          <a:p>
            <a:pPr marL="171450" indent="-171450" defTabSz="939800">
              <a:spcBef>
                <a:spcPts val="400"/>
              </a:spcBef>
              <a:spcAft>
                <a:spcPts val="400"/>
              </a:spcAft>
              <a:buClr>
                <a:schemeClr val="tx2">
                  <a:lumMod val="75000"/>
                </a:schemeClr>
              </a:buClr>
              <a:buFont typeface="Wingdings" panose="05000000000000000000" pitchFamily="2" charset="2"/>
              <a:buChar char="§"/>
              <a:defRPr/>
            </a:pPr>
            <a:r>
              <a:rPr lang="de-DE" sz="1400"/>
              <a:t>Priorisierung jeder einzelnen Maßnahme</a:t>
            </a:r>
          </a:p>
        </p:txBody>
      </p:sp>
      <p:sp>
        <p:nvSpPr>
          <p:cNvPr id="2" name="Oval 10">
            <a:extLst>
              <a:ext uri="{FF2B5EF4-FFF2-40B4-BE49-F238E27FC236}">
                <a16:creationId xmlns:a16="http://schemas.microsoft.com/office/drawing/2014/main" id="{C4B59AB1-0E23-8FE0-76B5-EDC787C53ADB}"/>
              </a:ext>
            </a:extLst>
          </p:cNvPr>
          <p:cNvSpPr/>
          <p:nvPr/>
        </p:nvSpPr>
        <p:spPr>
          <a:xfrm>
            <a:off x="5015780" y="3337799"/>
            <a:ext cx="854650" cy="8546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DE" sz="2000" b="1">
                <a:solidFill>
                  <a:schemeClr val="bg1"/>
                </a:solidFill>
              </a:rPr>
              <a:t>2</a:t>
            </a:r>
          </a:p>
        </p:txBody>
      </p:sp>
      <p:grpSp>
        <p:nvGrpSpPr>
          <p:cNvPr id="64" name="Gruppieren 63">
            <a:extLst>
              <a:ext uri="{FF2B5EF4-FFF2-40B4-BE49-F238E27FC236}">
                <a16:creationId xmlns:a16="http://schemas.microsoft.com/office/drawing/2014/main" id="{542F5B6F-2D3F-2BCE-903B-D8D813A97649}"/>
              </a:ext>
            </a:extLst>
          </p:cNvPr>
          <p:cNvGrpSpPr/>
          <p:nvPr/>
        </p:nvGrpSpPr>
        <p:grpSpPr>
          <a:xfrm>
            <a:off x="538837" y="1344539"/>
            <a:ext cx="4636065" cy="4568407"/>
            <a:chOff x="538837" y="1344539"/>
            <a:chExt cx="4636065" cy="4568407"/>
          </a:xfrm>
        </p:grpSpPr>
        <p:sp>
          <p:nvSpPr>
            <p:cNvPr id="7" name="Oval 6">
              <a:extLst>
                <a:ext uri="{FF2B5EF4-FFF2-40B4-BE49-F238E27FC236}">
                  <a16:creationId xmlns:a16="http://schemas.microsoft.com/office/drawing/2014/main" id="{E09A579B-CFB4-6D22-582D-3732E73844FE}"/>
                </a:ext>
              </a:extLst>
            </p:cNvPr>
            <p:cNvSpPr/>
            <p:nvPr/>
          </p:nvSpPr>
          <p:spPr>
            <a:xfrm>
              <a:off x="1063255" y="1344539"/>
              <a:ext cx="3190692" cy="38883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en-DE" sz="1200">
                <a:solidFill>
                  <a:schemeClr val="tx1"/>
                </a:solidFill>
              </a:endParaRPr>
            </a:p>
          </p:txBody>
        </p:sp>
        <p:sp>
          <p:nvSpPr>
            <p:cNvPr id="9" name="Rectangle 8">
              <a:extLst>
                <a:ext uri="{FF2B5EF4-FFF2-40B4-BE49-F238E27FC236}">
                  <a16:creationId xmlns:a16="http://schemas.microsoft.com/office/drawing/2014/main" id="{ABAF77BF-E219-BB54-1584-F589341D7F8C}"/>
                </a:ext>
              </a:extLst>
            </p:cNvPr>
            <p:cNvSpPr/>
            <p:nvPr/>
          </p:nvSpPr>
          <p:spPr>
            <a:xfrm rot="19152909">
              <a:off x="4111762" y="4171108"/>
              <a:ext cx="467330" cy="974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en-DE" sz="1200">
                <a:solidFill>
                  <a:schemeClr val="tx1"/>
                </a:solidFill>
              </a:endParaRPr>
            </a:p>
          </p:txBody>
        </p:sp>
        <p:sp>
          <p:nvSpPr>
            <p:cNvPr id="10" name="Oval 9">
              <a:extLst>
                <a:ext uri="{FF2B5EF4-FFF2-40B4-BE49-F238E27FC236}">
                  <a16:creationId xmlns:a16="http://schemas.microsoft.com/office/drawing/2014/main" id="{BB3F0054-F76B-7C91-DD56-2B321CA7F770}"/>
                </a:ext>
              </a:extLst>
            </p:cNvPr>
            <p:cNvSpPr/>
            <p:nvPr/>
          </p:nvSpPr>
          <p:spPr>
            <a:xfrm>
              <a:off x="934919" y="2118696"/>
              <a:ext cx="3190692" cy="3190691"/>
            </a:xfrm>
            <a:prstGeom prst="ellipse">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en-DE" sz="1200">
                <a:solidFill>
                  <a:schemeClr val="tx1"/>
                </a:solidFill>
              </a:endParaRPr>
            </a:p>
          </p:txBody>
        </p:sp>
        <p:sp>
          <p:nvSpPr>
            <p:cNvPr id="12" name="Oval 11">
              <a:extLst>
                <a:ext uri="{FF2B5EF4-FFF2-40B4-BE49-F238E27FC236}">
                  <a16:creationId xmlns:a16="http://schemas.microsoft.com/office/drawing/2014/main" id="{0D8D6E3A-E18D-2A13-AAB2-B3103262F325}"/>
                </a:ext>
              </a:extLst>
            </p:cNvPr>
            <p:cNvSpPr/>
            <p:nvPr/>
          </p:nvSpPr>
          <p:spPr>
            <a:xfrm>
              <a:off x="4224716" y="5058296"/>
              <a:ext cx="854650" cy="854650"/>
            </a:xfrm>
            <a:prstGeom prst="ellipse">
              <a:avLst/>
            </a:prstGeom>
            <a:solidFill>
              <a:schemeClr val="tx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2000" b="1">
                  <a:solidFill>
                    <a:schemeClr val="bg1"/>
                  </a:solidFill>
                </a:rPr>
                <a:t>3</a:t>
              </a:r>
              <a:endParaRPr lang="en-DE" sz="2000" b="1">
                <a:solidFill>
                  <a:schemeClr val="bg1"/>
                </a:solidFill>
              </a:endParaRPr>
            </a:p>
          </p:txBody>
        </p:sp>
        <p:sp>
          <p:nvSpPr>
            <p:cNvPr id="13" name="Rectangle 12">
              <a:extLst>
                <a:ext uri="{FF2B5EF4-FFF2-40B4-BE49-F238E27FC236}">
                  <a16:creationId xmlns:a16="http://schemas.microsoft.com/office/drawing/2014/main" id="{6F4000B0-D26F-81A0-2468-1E6408885185}"/>
                </a:ext>
              </a:extLst>
            </p:cNvPr>
            <p:cNvSpPr/>
            <p:nvPr/>
          </p:nvSpPr>
          <p:spPr>
            <a:xfrm>
              <a:off x="687823" y="2313054"/>
              <a:ext cx="3754704" cy="1781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en-DE" sz="1200">
                <a:solidFill>
                  <a:schemeClr val="tx1"/>
                </a:solidFill>
              </a:endParaRPr>
            </a:p>
          </p:txBody>
        </p:sp>
        <p:sp>
          <p:nvSpPr>
            <p:cNvPr id="14" name="Rectangle 13">
              <a:extLst>
                <a:ext uri="{FF2B5EF4-FFF2-40B4-BE49-F238E27FC236}">
                  <a16:creationId xmlns:a16="http://schemas.microsoft.com/office/drawing/2014/main" id="{66E1E308-C03F-7AF0-4AE9-11B1DFB29D8C}"/>
                </a:ext>
              </a:extLst>
            </p:cNvPr>
            <p:cNvSpPr/>
            <p:nvPr/>
          </p:nvSpPr>
          <p:spPr>
            <a:xfrm rot="2716364">
              <a:off x="3329947" y="3864592"/>
              <a:ext cx="1086948" cy="863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en-DE" sz="1200">
                <a:solidFill>
                  <a:schemeClr val="tx1"/>
                </a:solidFill>
              </a:endParaRPr>
            </a:p>
          </p:txBody>
        </p:sp>
        <p:sp>
          <p:nvSpPr>
            <p:cNvPr id="15" name="Rectangle 14">
              <a:extLst>
                <a:ext uri="{FF2B5EF4-FFF2-40B4-BE49-F238E27FC236}">
                  <a16:creationId xmlns:a16="http://schemas.microsoft.com/office/drawing/2014/main" id="{1D71AB0D-969F-9B0A-AE5E-6C51F8EFA674}"/>
                </a:ext>
              </a:extLst>
            </p:cNvPr>
            <p:cNvSpPr/>
            <p:nvPr/>
          </p:nvSpPr>
          <p:spPr>
            <a:xfrm rot="2716364">
              <a:off x="3614664" y="3745795"/>
              <a:ext cx="1086948" cy="863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en-DE" sz="1200">
                <a:solidFill>
                  <a:schemeClr val="tx1"/>
                </a:solidFill>
              </a:endParaRPr>
            </a:p>
          </p:txBody>
        </p:sp>
        <p:sp>
          <p:nvSpPr>
            <p:cNvPr id="16" name="Oval 15">
              <a:extLst>
                <a:ext uri="{FF2B5EF4-FFF2-40B4-BE49-F238E27FC236}">
                  <a16:creationId xmlns:a16="http://schemas.microsoft.com/office/drawing/2014/main" id="{ED25BEC5-5104-D109-5BE7-687DDE4B81DB}"/>
                </a:ext>
              </a:extLst>
            </p:cNvPr>
            <p:cNvSpPr/>
            <p:nvPr/>
          </p:nvSpPr>
          <p:spPr>
            <a:xfrm>
              <a:off x="1013748" y="2202778"/>
              <a:ext cx="3025460" cy="3025459"/>
            </a:xfrm>
            <a:prstGeom prst="ellipse">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en-DE" sz="1200">
                <a:solidFill>
                  <a:schemeClr val="tx1"/>
                </a:solidFill>
              </a:endParaRPr>
            </a:p>
          </p:txBody>
        </p:sp>
        <p:sp>
          <p:nvSpPr>
            <p:cNvPr id="17" name="Rectangle 16">
              <a:extLst>
                <a:ext uri="{FF2B5EF4-FFF2-40B4-BE49-F238E27FC236}">
                  <a16:creationId xmlns:a16="http://schemas.microsoft.com/office/drawing/2014/main" id="{C5976838-307F-8B6C-9B89-6A11A69DE781}"/>
                </a:ext>
              </a:extLst>
            </p:cNvPr>
            <p:cNvSpPr/>
            <p:nvPr/>
          </p:nvSpPr>
          <p:spPr>
            <a:xfrm>
              <a:off x="649126" y="1983671"/>
              <a:ext cx="3754704" cy="1781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en-DE" sz="1200">
                <a:solidFill>
                  <a:schemeClr val="tx1"/>
                </a:solidFill>
              </a:endParaRPr>
            </a:p>
          </p:txBody>
        </p:sp>
        <p:sp>
          <p:nvSpPr>
            <p:cNvPr id="19" name="Oval 18">
              <a:extLst>
                <a:ext uri="{FF2B5EF4-FFF2-40B4-BE49-F238E27FC236}">
                  <a16:creationId xmlns:a16="http://schemas.microsoft.com/office/drawing/2014/main" id="{5F026B07-8FF8-462B-E1A3-699E46B4CE1A}"/>
                </a:ext>
              </a:extLst>
            </p:cNvPr>
            <p:cNvSpPr/>
            <p:nvPr/>
          </p:nvSpPr>
          <p:spPr>
            <a:xfrm>
              <a:off x="1098881" y="2279113"/>
              <a:ext cx="2854530" cy="2854529"/>
            </a:xfrm>
            <a:prstGeom prst="ellipse">
              <a:avLst/>
            </a:prstGeom>
            <a:solidFill>
              <a:schemeClr val="bg1"/>
            </a:solid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en-DE" sz="1200">
                <a:solidFill>
                  <a:schemeClr val="tx1"/>
                </a:solidFill>
              </a:endParaRPr>
            </a:p>
          </p:txBody>
        </p:sp>
        <p:cxnSp>
          <p:nvCxnSpPr>
            <p:cNvPr id="20" name="Straight Connector 19">
              <a:extLst>
                <a:ext uri="{FF2B5EF4-FFF2-40B4-BE49-F238E27FC236}">
                  <a16:creationId xmlns:a16="http://schemas.microsoft.com/office/drawing/2014/main" id="{F403F3A5-7AD8-DC86-DDEA-E6C0D7225930}"/>
                </a:ext>
              </a:extLst>
            </p:cNvPr>
            <p:cNvCxnSpPr>
              <a:cxnSpLocks/>
              <a:endCxn id="21" idx="2"/>
            </p:cNvCxnSpPr>
            <p:nvPr/>
          </p:nvCxnSpPr>
          <p:spPr>
            <a:xfrm flipV="1">
              <a:off x="3558831" y="2205411"/>
              <a:ext cx="761421" cy="555536"/>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932240D-FE11-D223-889C-39CE72688A9D}"/>
                </a:ext>
              </a:extLst>
            </p:cNvPr>
            <p:cNvSpPr/>
            <p:nvPr/>
          </p:nvSpPr>
          <p:spPr>
            <a:xfrm>
              <a:off x="4320252" y="1778086"/>
              <a:ext cx="854650" cy="85465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DE" sz="2000" b="1">
                  <a:solidFill>
                    <a:schemeClr val="bg1"/>
                  </a:solidFill>
                </a:rPr>
                <a:t>1</a:t>
              </a:r>
            </a:p>
          </p:txBody>
        </p:sp>
        <p:sp>
          <p:nvSpPr>
            <p:cNvPr id="22" name="Rectangle 21">
              <a:extLst>
                <a:ext uri="{FF2B5EF4-FFF2-40B4-BE49-F238E27FC236}">
                  <a16:creationId xmlns:a16="http://schemas.microsoft.com/office/drawing/2014/main" id="{C890C097-E937-1190-1BFE-9BA673130329}"/>
                </a:ext>
              </a:extLst>
            </p:cNvPr>
            <p:cNvSpPr/>
            <p:nvPr/>
          </p:nvSpPr>
          <p:spPr>
            <a:xfrm rot="19430120">
              <a:off x="2883028" y="2200927"/>
              <a:ext cx="900230" cy="639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en-DE" sz="1200">
                <a:solidFill>
                  <a:schemeClr val="tx1"/>
                </a:solidFill>
              </a:endParaRPr>
            </a:p>
          </p:txBody>
        </p:sp>
        <p:cxnSp>
          <p:nvCxnSpPr>
            <p:cNvPr id="23" name="Straight Connector 22">
              <a:extLst>
                <a:ext uri="{FF2B5EF4-FFF2-40B4-BE49-F238E27FC236}">
                  <a16:creationId xmlns:a16="http://schemas.microsoft.com/office/drawing/2014/main" id="{25CB503A-1E66-66C5-CAE7-09EC7BCEE248}"/>
                </a:ext>
              </a:extLst>
            </p:cNvPr>
            <p:cNvCxnSpPr>
              <a:cxnSpLocks/>
            </p:cNvCxnSpPr>
            <p:nvPr/>
          </p:nvCxnSpPr>
          <p:spPr>
            <a:xfrm>
              <a:off x="3708178" y="4750844"/>
              <a:ext cx="594889" cy="587293"/>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2043BAD-AD45-EB3C-A944-B1B22771831C}"/>
                </a:ext>
              </a:extLst>
            </p:cNvPr>
            <p:cNvSpPr/>
            <p:nvPr/>
          </p:nvSpPr>
          <p:spPr>
            <a:xfrm>
              <a:off x="538837" y="1700120"/>
              <a:ext cx="2550977" cy="1781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en-DE" sz="1200">
                <a:solidFill>
                  <a:schemeClr val="tx1"/>
                </a:solidFill>
              </a:endParaRPr>
            </a:p>
          </p:txBody>
        </p:sp>
        <p:cxnSp>
          <p:nvCxnSpPr>
            <p:cNvPr id="11" name="Straight Connector 17">
              <a:extLst>
                <a:ext uri="{FF2B5EF4-FFF2-40B4-BE49-F238E27FC236}">
                  <a16:creationId xmlns:a16="http://schemas.microsoft.com/office/drawing/2014/main" id="{6B76BC9D-F18C-3351-F0D4-06A289927B11}"/>
                </a:ext>
              </a:extLst>
            </p:cNvPr>
            <p:cNvCxnSpPr>
              <a:cxnSpLocks/>
            </p:cNvCxnSpPr>
            <p:nvPr/>
          </p:nvCxnSpPr>
          <p:spPr>
            <a:xfrm>
              <a:off x="4009293" y="3765124"/>
              <a:ext cx="100648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8" name="Textfeld 17">
            <a:extLst>
              <a:ext uri="{FF2B5EF4-FFF2-40B4-BE49-F238E27FC236}">
                <a16:creationId xmlns:a16="http://schemas.microsoft.com/office/drawing/2014/main" id="{0323C2E2-4AD7-97BC-D3A6-702764333FB6}"/>
              </a:ext>
            </a:extLst>
          </p:cNvPr>
          <p:cNvSpPr txBox="1"/>
          <p:nvPr/>
        </p:nvSpPr>
        <p:spPr>
          <a:xfrm>
            <a:off x="6022257" y="2971224"/>
            <a:ext cx="5815782" cy="1641475"/>
          </a:xfrm>
          <a:prstGeom prst="rect">
            <a:avLst/>
          </a:prstGeom>
          <a:noFill/>
        </p:spPr>
        <p:txBody>
          <a:bodyPr wrap="square">
            <a:spAutoFit/>
          </a:bodyPr>
          <a:lstStyle/>
          <a:p>
            <a:pPr defTabSz="939800">
              <a:spcBef>
                <a:spcPts val="600"/>
              </a:spcBef>
              <a:spcAft>
                <a:spcPts val="1200"/>
              </a:spcAft>
              <a:buClr>
                <a:srgbClr val="DC0071"/>
              </a:buClr>
              <a:defRPr/>
            </a:pPr>
            <a:r>
              <a:rPr lang="de-DE" sz="1600" b="1">
                <a:solidFill>
                  <a:schemeClr val="tx2"/>
                </a:solidFill>
              </a:rPr>
              <a:t>Vorstellung der Erkenntnisse und Datenauswertung</a:t>
            </a:r>
          </a:p>
          <a:p>
            <a:pPr marL="285750" indent="-285750" defTabSz="939800">
              <a:spcBef>
                <a:spcPts val="400"/>
              </a:spcBef>
              <a:spcAft>
                <a:spcPts val="400"/>
              </a:spcAft>
              <a:buClr>
                <a:schemeClr val="tx2"/>
              </a:buClr>
              <a:buFont typeface="Wingdings" panose="05000000000000000000" pitchFamily="2" charset="2"/>
              <a:buChar char="§"/>
              <a:defRPr/>
            </a:pPr>
            <a:r>
              <a:rPr lang="de-DE" sz="1400"/>
              <a:t>Vorstellung der Datenanalyse</a:t>
            </a:r>
          </a:p>
          <a:p>
            <a:pPr marL="285750" indent="-285750" defTabSz="939800">
              <a:spcBef>
                <a:spcPts val="400"/>
              </a:spcBef>
              <a:spcAft>
                <a:spcPts val="400"/>
              </a:spcAft>
              <a:buClr>
                <a:schemeClr val="tx2"/>
              </a:buClr>
              <a:buFont typeface="Wingdings" panose="05000000000000000000" pitchFamily="2" charset="2"/>
              <a:buChar char="§"/>
              <a:defRPr/>
            </a:pPr>
            <a:r>
              <a:rPr lang="de-DE" sz="1400"/>
              <a:t>Vorstellung der Umfrageergebnisse</a:t>
            </a:r>
          </a:p>
          <a:p>
            <a:pPr marL="285750" indent="-285750" defTabSz="939800">
              <a:spcBef>
                <a:spcPts val="400"/>
              </a:spcBef>
              <a:spcAft>
                <a:spcPts val="400"/>
              </a:spcAft>
              <a:buClr>
                <a:schemeClr val="tx2"/>
              </a:buClr>
              <a:buFont typeface="Wingdings" panose="05000000000000000000" pitchFamily="2" charset="2"/>
              <a:buChar char="§"/>
              <a:defRPr/>
            </a:pPr>
            <a:r>
              <a:rPr lang="de-DE" sz="1400"/>
              <a:t>Vorstellung der Interviewergebnisse</a:t>
            </a:r>
          </a:p>
        </p:txBody>
      </p:sp>
      <p:sp>
        <p:nvSpPr>
          <p:cNvPr id="66" name="AutoShape 2" descr="Users with solid fill">
            <a:extLst>
              <a:ext uri="{FF2B5EF4-FFF2-40B4-BE49-F238E27FC236}">
                <a16:creationId xmlns:a16="http://schemas.microsoft.com/office/drawing/2014/main" id="{9BD80457-4781-DCAB-FB77-A6C98DE05AA3}"/>
              </a:ext>
            </a:extLst>
          </p:cNvPr>
          <p:cNvSpPr>
            <a:spLocks noChangeAspect="1" noChangeArrowheads="1"/>
          </p:cNvSpPr>
          <p:nvPr/>
        </p:nvSpPr>
        <p:spPr bwMode="auto">
          <a:xfrm>
            <a:off x="5943600" y="1816510"/>
            <a:ext cx="1764890" cy="17648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69" name="Content Placeholder 29" descr="Users with solid fill">
            <a:extLst>
              <a:ext uri="{FF2B5EF4-FFF2-40B4-BE49-F238E27FC236}">
                <a16:creationId xmlns:a16="http://schemas.microsoft.com/office/drawing/2014/main" id="{724A6BBB-898E-9351-0112-393DB2DA45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07535" y="2939845"/>
            <a:ext cx="1674557" cy="1674557"/>
          </a:xfrm>
          <a:prstGeom prst="rect">
            <a:avLst/>
          </a:prstGeom>
        </p:spPr>
      </p:pic>
    </p:spTree>
    <p:extLst>
      <p:ext uri="{BB962C8B-B14F-4D97-AF65-F5344CB8AC3E}">
        <p14:creationId xmlns:p14="http://schemas.microsoft.com/office/powerpoint/2010/main" val="1457750389"/>
      </p:ext>
    </p:extLst>
  </p:cSld>
  <p:clrMapOvr>
    <a:masterClrMapping/>
  </p:clrMapOvr>
  <p:extLst>
    <p:ext uri="{6950BFC3-D8DA-4A85-94F7-54DA5524770B}">
      <p188:commentRel xmlns:p188="http://schemas.microsoft.com/office/powerpoint/2018/8/main" r:id="rId4"/>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895DF90-545D-01A4-F4B7-152E51474501}"/>
              </a:ext>
            </a:extLst>
          </p:cNvPr>
          <p:cNvSpPr>
            <a:spLocks noGrp="1"/>
          </p:cNvSpPr>
          <p:nvPr>
            <p:ph type="body" sz="quarter" idx="13"/>
          </p:nvPr>
        </p:nvSpPr>
        <p:spPr/>
        <p:txBody>
          <a:bodyPr/>
          <a:lstStyle/>
          <a:p>
            <a:pPr marL="228600" indent="-228600"/>
            <a:r>
              <a:rPr lang="de-DE">
                <a:ea typeface="Verdana"/>
              </a:rPr>
              <a:t>Rückblick</a:t>
            </a:r>
          </a:p>
          <a:p>
            <a:pPr marL="360003" lvl="1" indent="-228600"/>
            <a:r>
              <a:rPr lang="de-DE">
                <a:ea typeface="Verdana"/>
              </a:rPr>
              <a:t>Ausgangslage und Zielsetzung</a:t>
            </a:r>
          </a:p>
          <a:p>
            <a:pPr marL="360003" lvl="1" indent="-228600"/>
            <a:r>
              <a:rPr lang="de-DE">
                <a:ea typeface="Verdana"/>
              </a:rPr>
              <a:t>Projektverlauf</a:t>
            </a:r>
          </a:p>
          <a:p>
            <a:pPr marL="228600" indent="-228600"/>
            <a:r>
              <a:rPr lang="de-DE">
                <a:ea typeface="Verdana"/>
              </a:rPr>
              <a:t>Ergebnisse</a:t>
            </a:r>
          </a:p>
          <a:p>
            <a:pPr marL="360003" lvl="1" indent="-228600"/>
            <a:r>
              <a:rPr lang="de-DE">
                <a:ea typeface="Verdana"/>
              </a:rPr>
              <a:t>Interviews mit studentischen Beratungen und Initiativen</a:t>
            </a:r>
          </a:p>
          <a:p>
            <a:pPr marL="360003" lvl="1" indent="-228600"/>
            <a:r>
              <a:rPr lang="de-DE">
                <a:ea typeface="Verdana"/>
              </a:rPr>
              <a:t>Interne Umfrage</a:t>
            </a:r>
          </a:p>
          <a:p>
            <a:pPr marL="360003" lvl="1" indent="-228600"/>
            <a:r>
              <a:rPr lang="de-DE">
                <a:ea typeface="Verdana"/>
              </a:rPr>
              <a:t>Quantitative Datenanalyse</a:t>
            </a:r>
          </a:p>
          <a:p>
            <a:pPr marL="360003" lvl="1" indent="-228600"/>
            <a:r>
              <a:rPr lang="de-DE">
                <a:ea typeface="Verdana"/>
              </a:rPr>
              <a:t>Ideationworkshop</a:t>
            </a:r>
          </a:p>
          <a:p>
            <a:pPr marL="360003" lvl="1" indent="-228600"/>
            <a:r>
              <a:rPr lang="de-DE" b="1">
                <a:ea typeface="Verdana"/>
              </a:rPr>
              <a:t>Einordnung in den Projektverlauf</a:t>
            </a:r>
          </a:p>
          <a:p>
            <a:pPr marL="228600" indent="-228600"/>
            <a:r>
              <a:rPr lang="de-DE">
                <a:ea typeface="Verdana"/>
              </a:rPr>
              <a:t>Maßnahmen</a:t>
            </a:r>
          </a:p>
          <a:p>
            <a:pPr marL="360003" lvl="1" indent="-228600"/>
            <a:r>
              <a:rPr lang="de-DE">
                <a:ea typeface="Verdana"/>
              </a:rPr>
              <a:t>Grundpfeiler der Mitgliederbindung</a:t>
            </a:r>
          </a:p>
          <a:p>
            <a:pPr marL="360003" lvl="1" indent="-228600"/>
            <a:r>
              <a:rPr lang="de-DE">
                <a:ea typeface="Verdana"/>
              </a:rPr>
              <a:t>Vorstellung</a:t>
            </a:r>
          </a:p>
          <a:p>
            <a:pPr marL="360003" lvl="1" indent="-228600"/>
            <a:r>
              <a:rPr lang="de-DE">
                <a:ea typeface="Verdana"/>
              </a:rPr>
              <a:t>Scoring</a:t>
            </a:r>
          </a:p>
          <a:p>
            <a:pPr marL="360003" lvl="1" indent="-228600"/>
            <a:r>
              <a:rPr lang="de-DE">
                <a:ea typeface="Verdana"/>
              </a:rPr>
              <a:t>Ausgearbeitete Maßnahmen</a:t>
            </a:r>
          </a:p>
          <a:p>
            <a:pPr marL="360003" lvl="1" indent="-228600"/>
            <a:r>
              <a:rPr lang="de-DE">
                <a:ea typeface="Verdana"/>
              </a:rPr>
              <a:t>Mögliche Weiterentwicklung</a:t>
            </a:r>
          </a:p>
          <a:p>
            <a:pPr marL="228600" indent="-228600"/>
            <a:r>
              <a:rPr lang="de-DE">
                <a:ea typeface="Verdana"/>
              </a:rPr>
              <a:t>Abschluss</a:t>
            </a:r>
          </a:p>
          <a:p>
            <a:pPr marL="360003" lvl="1" indent="-228600"/>
            <a:r>
              <a:rPr lang="de-DE">
                <a:ea typeface="Verdana"/>
              </a:rPr>
              <a:t>Zeitaufwand</a:t>
            </a:r>
          </a:p>
          <a:p>
            <a:pPr marL="360003" lvl="1" indent="-228600"/>
            <a:r>
              <a:rPr lang="de-DE">
                <a:ea typeface="Verdana"/>
              </a:rPr>
              <a:t>Tracking und Folgeprojekte</a:t>
            </a:r>
          </a:p>
        </p:txBody>
      </p:sp>
      <p:sp>
        <p:nvSpPr>
          <p:cNvPr id="4" name="Titel 3">
            <a:extLst>
              <a:ext uri="{FF2B5EF4-FFF2-40B4-BE49-F238E27FC236}">
                <a16:creationId xmlns:a16="http://schemas.microsoft.com/office/drawing/2014/main" id="{81CFED2B-8402-BFF2-59EA-BE6F7D129211}"/>
              </a:ext>
            </a:extLst>
          </p:cNvPr>
          <p:cNvSpPr>
            <a:spLocks noGrp="1"/>
          </p:cNvSpPr>
          <p:nvPr>
            <p:ph type="title"/>
          </p:nvPr>
        </p:nvSpPr>
        <p:spPr/>
        <p:txBody>
          <a:bodyPr/>
          <a:lstStyle/>
          <a:p>
            <a:r>
              <a:rPr lang="de-DE"/>
              <a:t>Agenda</a:t>
            </a:r>
            <a:endParaRPr lang="en-US"/>
          </a:p>
        </p:txBody>
      </p:sp>
    </p:spTree>
    <p:extLst>
      <p:ext uri="{BB962C8B-B14F-4D97-AF65-F5344CB8AC3E}">
        <p14:creationId xmlns:p14="http://schemas.microsoft.com/office/powerpoint/2010/main" val="3232496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895DF90-545D-01A4-F4B7-152E51474501}"/>
              </a:ext>
            </a:extLst>
          </p:cNvPr>
          <p:cNvSpPr>
            <a:spLocks noGrp="1"/>
          </p:cNvSpPr>
          <p:nvPr>
            <p:ph type="body" sz="quarter" idx="13"/>
          </p:nvPr>
        </p:nvSpPr>
        <p:spPr/>
        <p:txBody>
          <a:bodyPr/>
          <a:lstStyle/>
          <a:p>
            <a:pPr marL="228600" indent="-228600"/>
            <a:r>
              <a:rPr lang="de-DE">
                <a:ea typeface="Verdana"/>
              </a:rPr>
              <a:t>Rückblick</a:t>
            </a:r>
          </a:p>
          <a:p>
            <a:pPr marL="360003" lvl="1" indent="-228600"/>
            <a:r>
              <a:rPr lang="de-DE">
                <a:ea typeface="Verdana"/>
              </a:rPr>
              <a:t>Ausgangslage und Zielsetzung</a:t>
            </a:r>
          </a:p>
          <a:p>
            <a:pPr marL="360003" lvl="1" indent="-228600"/>
            <a:r>
              <a:rPr lang="de-DE">
                <a:ea typeface="Verdana"/>
              </a:rPr>
              <a:t>Projektverlauf</a:t>
            </a:r>
          </a:p>
          <a:p>
            <a:pPr marL="228600" indent="-228600"/>
            <a:r>
              <a:rPr lang="de-DE">
                <a:ea typeface="Verdana"/>
              </a:rPr>
              <a:t>Ergebnisse</a:t>
            </a:r>
          </a:p>
          <a:p>
            <a:pPr marL="360003" lvl="1" indent="-228600"/>
            <a:r>
              <a:rPr lang="de-DE">
                <a:ea typeface="Verdana"/>
              </a:rPr>
              <a:t>Interviews mit studentischen Beratungen und Initiativen</a:t>
            </a:r>
          </a:p>
          <a:p>
            <a:pPr marL="360003" lvl="1" indent="-228600"/>
            <a:r>
              <a:rPr lang="de-DE">
                <a:ea typeface="Verdana"/>
              </a:rPr>
              <a:t>Interne Umfrage</a:t>
            </a:r>
          </a:p>
          <a:p>
            <a:pPr marL="360003" lvl="1" indent="-228600"/>
            <a:r>
              <a:rPr lang="de-DE">
                <a:ea typeface="Verdana"/>
              </a:rPr>
              <a:t>Quantitative Datenanalyse</a:t>
            </a:r>
          </a:p>
          <a:p>
            <a:pPr marL="360003" lvl="1" indent="-228600"/>
            <a:r>
              <a:rPr lang="de-DE">
                <a:ea typeface="Verdana"/>
              </a:rPr>
              <a:t>Ideationworkshop</a:t>
            </a:r>
          </a:p>
          <a:p>
            <a:pPr marL="360003" lvl="1" indent="-228600"/>
            <a:r>
              <a:rPr lang="de-DE">
                <a:ea typeface="Verdana"/>
              </a:rPr>
              <a:t>Einordnung in den Projektverlauf</a:t>
            </a:r>
          </a:p>
          <a:p>
            <a:pPr marL="228600" indent="-228600"/>
            <a:r>
              <a:rPr lang="de-DE">
                <a:ea typeface="Verdana"/>
              </a:rPr>
              <a:t>Maßnahmen</a:t>
            </a:r>
          </a:p>
          <a:p>
            <a:pPr marL="360003" lvl="1" indent="-228600"/>
            <a:r>
              <a:rPr lang="de-DE">
                <a:ea typeface="Verdana"/>
              </a:rPr>
              <a:t>Grundpfeiler der Mitgliederbindung</a:t>
            </a:r>
          </a:p>
          <a:p>
            <a:pPr marL="360003" lvl="1" indent="-228600"/>
            <a:r>
              <a:rPr lang="de-DE">
                <a:ea typeface="Verdana"/>
              </a:rPr>
              <a:t>Vorstellung</a:t>
            </a:r>
          </a:p>
          <a:p>
            <a:pPr marL="360003" lvl="1" indent="-228600"/>
            <a:r>
              <a:rPr lang="de-DE">
                <a:ea typeface="Verdana"/>
              </a:rPr>
              <a:t>Scoring</a:t>
            </a:r>
          </a:p>
          <a:p>
            <a:pPr marL="360003" lvl="1" indent="-228600"/>
            <a:r>
              <a:rPr lang="de-DE">
                <a:ea typeface="Verdana"/>
              </a:rPr>
              <a:t>Ausgearbeitete Maßnahmen</a:t>
            </a:r>
          </a:p>
          <a:p>
            <a:pPr marL="360003" lvl="1" indent="-228600"/>
            <a:r>
              <a:rPr lang="de-DE">
                <a:ea typeface="Verdana"/>
              </a:rPr>
              <a:t>Mögliche Weiterentwicklung</a:t>
            </a:r>
          </a:p>
          <a:p>
            <a:pPr marL="228600" indent="-228600"/>
            <a:r>
              <a:rPr lang="de-DE">
                <a:ea typeface="Verdana"/>
              </a:rPr>
              <a:t>Abschluss</a:t>
            </a:r>
          </a:p>
          <a:p>
            <a:pPr marL="360003" lvl="1" indent="-228600"/>
            <a:r>
              <a:rPr lang="de-DE">
                <a:ea typeface="Verdana"/>
              </a:rPr>
              <a:t>Zeitaufwand</a:t>
            </a:r>
          </a:p>
          <a:p>
            <a:pPr marL="360003" lvl="1" indent="-228600"/>
            <a:r>
              <a:rPr lang="de-DE">
                <a:ea typeface="Verdana"/>
              </a:rPr>
              <a:t>Tracking und Folgeprojekte</a:t>
            </a:r>
          </a:p>
        </p:txBody>
      </p:sp>
      <p:sp>
        <p:nvSpPr>
          <p:cNvPr id="4" name="Titel 3">
            <a:extLst>
              <a:ext uri="{FF2B5EF4-FFF2-40B4-BE49-F238E27FC236}">
                <a16:creationId xmlns:a16="http://schemas.microsoft.com/office/drawing/2014/main" id="{81CFED2B-8402-BFF2-59EA-BE6F7D129211}"/>
              </a:ext>
            </a:extLst>
          </p:cNvPr>
          <p:cNvSpPr>
            <a:spLocks noGrp="1"/>
          </p:cNvSpPr>
          <p:nvPr>
            <p:ph type="title"/>
          </p:nvPr>
        </p:nvSpPr>
        <p:spPr/>
        <p:txBody>
          <a:bodyPr/>
          <a:lstStyle/>
          <a:p>
            <a:r>
              <a:rPr lang="de-DE"/>
              <a:t>Agenda</a:t>
            </a:r>
            <a:endParaRPr lang="en-US"/>
          </a:p>
        </p:txBody>
      </p:sp>
    </p:spTree>
    <p:extLst>
      <p:ext uri="{BB962C8B-B14F-4D97-AF65-F5344CB8AC3E}">
        <p14:creationId xmlns:p14="http://schemas.microsoft.com/office/powerpoint/2010/main" val="2758395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A5445619-8485-DA96-BB1D-A3D278A01846}"/>
              </a:ext>
            </a:extLst>
          </p:cNvPr>
          <p:cNvGraphicFramePr>
            <a:graphicFrameLocks noChangeAspect="1"/>
          </p:cNvGraphicFramePr>
          <p:nvPr>
            <p:custDataLst>
              <p:tags r:id="rId1"/>
            </p:custDataLst>
            <p:extLst>
              <p:ext uri="{D42A27DB-BD31-4B8C-83A1-F6EECF244321}">
                <p14:modId xmlns:p14="http://schemas.microsoft.com/office/powerpoint/2010/main" val="196967628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7" name="think-cell data - do not delete" hidden="1">
                        <a:extLst>
                          <a:ext uri="{FF2B5EF4-FFF2-40B4-BE49-F238E27FC236}">
                            <a16:creationId xmlns:a16="http://schemas.microsoft.com/office/drawing/2014/main" id="{A5445619-8485-DA96-BB1D-A3D278A01846}"/>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112" name="Rectangle 111">
            <a:extLst>
              <a:ext uri="{FF2B5EF4-FFF2-40B4-BE49-F238E27FC236}">
                <a16:creationId xmlns:a16="http://schemas.microsoft.com/office/drawing/2014/main" id="{4556BBD0-AC00-58C6-0832-949ECD9831D9}"/>
              </a:ext>
            </a:extLst>
          </p:cNvPr>
          <p:cNvSpPr/>
          <p:nvPr/>
        </p:nvSpPr>
        <p:spPr>
          <a:xfrm>
            <a:off x="6366381" y="2487349"/>
            <a:ext cx="740544" cy="10324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78" name="Rectangle 77">
            <a:extLst>
              <a:ext uri="{FF2B5EF4-FFF2-40B4-BE49-F238E27FC236}">
                <a16:creationId xmlns:a16="http://schemas.microsoft.com/office/drawing/2014/main" id="{F47D409B-F939-AF80-2883-530925497D8F}"/>
              </a:ext>
            </a:extLst>
          </p:cNvPr>
          <p:cNvSpPr/>
          <p:nvPr/>
        </p:nvSpPr>
        <p:spPr>
          <a:xfrm>
            <a:off x="2946884" y="2487349"/>
            <a:ext cx="740544" cy="10324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113" name="Rectangle 112">
            <a:extLst>
              <a:ext uri="{FF2B5EF4-FFF2-40B4-BE49-F238E27FC236}">
                <a16:creationId xmlns:a16="http://schemas.microsoft.com/office/drawing/2014/main" id="{B47C0AF6-D9C3-1B4C-7026-6C3278101DAA}"/>
              </a:ext>
            </a:extLst>
          </p:cNvPr>
          <p:cNvSpPr/>
          <p:nvPr/>
        </p:nvSpPr>
        <p:spPr>
          <a:xfrm>
            <a:off x="9782545" y="2487349"/>
            <a:ext cx="740544" cy="10245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43" name="Pentagon 42">
            <a:extLst>
              <a:ext uri="{FF2B5EF4-FFF2-40B4-BE49-F238E27FC236}">
                <a16:creationId xmlns:a16="http://schemas.microsoft.com/office/drawing/2014/main" id="{1D78C9C2-CD3E-3A38-6623-D879C215AF15}"/>
              </a:ext>
            </a:extLst>
          </p:cNvPr>
          <p:cNvSpPr/>
          <p:nvPr/>
        </p:nvSpPr>
        <p:spPr>
          <a:xfrm>
            <a:off x="8538948" y="2484181"/>
            <a:ext cx="3210140" cy="1035650"/>
          </a:xfrm>
          <a:prstGeom prst="homePlate">
            <a:avLst>
              <a:gd name="adj" fmla="val 24860"/>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6000" rIns="1044000" bIns="36000" numCol="1" spcCol="0" rtlCol="0" fromWordArt="0" anchor="t" anchorCtr="0" forceAA="0" compatLnSpc="1">
            <a:prstTxWarp prst="textNoShape">
              <a:avLst/>
            </a:prstTxWarp>
            <a:noAutofit/>
          </a:bodyPr>
          <a:lstStyle/>
          <a:p>
            <a:pPr lvl="0">
              <a:spcAft>
                <a:spcPts val="300"/>
              </a:spcAft>
            </a:pPr>
            <a:r>
              <a:rPr lang="de-DE" sz="1200" b="1">
                <a:solidFill>
                  <a:schemeClr val="tx2"/>
                </a:solidFill>
              </a:rPr>
              <a:t>Vereinsarbeit</a:t>
            </a:r>
          </a:p>
          <a:p>
            <a:pPr lvl="0">
              <a:spcAft>
                <a:spcPts val="600"/>
              </a:spcAft>
            </a:pPr>
            <a:r>
              <a:rPr lang="de-DE" sz="1100">
                <a:solidFill>
                  <a:srgbClr val="374151"/>
                </a:solidFill>
              </a:rPr>
              <a:t>m</a:t>
            </a:r>
            <a:r>
              <a:rPr lang="de-DE" sz="1100" b="0" i="0">
                <a:solidFill>
                  <a:srgbClr val="374151"/>
                </a:solidFill>
                <a:effectLst/>
              </a:rPr>
              <a:t>otiviert zur Teilnahme am Vereinsgeschehen und schafft einen gemeinsamen </a:t>
            </a:r>
            <a:r>
              <a:rPr lang="de-DE" sz="1100">
                <a:solidFill>
                  <a:srgbClr val="374151"/>
                </a:solidFill>
              </a:rPr>
              <a:t>Zweck</a:t>
            </a:r>
            <a:endParaRPr lang="de-DE" sz="1100">
              <a:solidFill>
                <a:srgbClr val="000000"/>
              </a:solidFill>
            </a:endParaRPr>
          </a:p>
        </p:txBody>
      </p:sp>
      <p:sp>
        <p:nvSpPr>
          <p:cNvPr id="40" name="Pentagon 39">
            <a:extLst>
              <a:ext uri="{FF2B5EF4-FFF2-40B4-BE49-F238E27FC236}">
                <a16:creationId xmlns:a16="http://schemas.microsoft.com/office/drawing/2014/main" id="{847C801D-5F4A-4B6E-4314-000672FE9398}"/>
              </a:ext>
            </a:extLst>
          </p:cNvPr>
          <p:cNvSpPr/>
          <p:nvPr/>
        </p:nvSpPr>
        <p:spPr>
          <a:xfrm>
            <a:off x="1712086" y="2484179"/>
            <a:ext cx="3210140" cy="1035652"/>
          </a:xfrm>
          <a:prstGeom prst="homePlate">
            <a:avLst>
              <a:gd name="adj" fmla="val 24860"/>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6000" rIns="1044000" bIns="36000" numCol="1" spcCol="0" rtlCol="0" fromWordArt="0" anchor="t" anchorCtr="0" forceAA="0" compatLnSpc="1">
            <a:prstTxWarp prst="textNoShape">
              <a:avLst/>
            </a:prstTxWarp>
            <a:noAutofit/>
          </a:bodyPr>
          <a:lstStyle/>
          <a:p>
            <a:pPr lvl="0">
              <a:spcAft>
                <a:spcPts val="300"/>
              </a:spcAft>
            </a:pPr>
            <a:r>
              <a:rPr lang="de-DE" sz="1200" b="1">
                <a:solidFill>
                  <a:schemeClr val="tx2"/>
                </a:solidFill>
              </a:rPr>
              <a:t>Soziale Interaktionen</a:t>
            </a:r>
          </a:p>
          <a:p>
            <a:pPr lvl="0">
              <a:spcAft>
                <a:spcPts val="600"/>
              </a:spcAft>
            </a:pPr>
            <a:r>
              <a:rPr lang="de-DE" sz="1100">
                <a:solidFill>
                  <a:srgbClr val="000000"/>
                </a:solidFill>
              </a:rPr>
              <a:t>fördern die Mitgliederbindung durch verbesserte Zugehörigkeit und Verbundenheit</a:t>
            </a:r>
          </a:p>
        </p:txBody>
      </p:sp>
      <p:sp>
        <p:nvSpPr>
          <p:cNvPr id="3" name="Text Placeholder 2">
            <a:extLst>
              <a:ext uri="{FF2B5EF4-FFF2-40B4-BE49-F238E27FC236}">
                <a16:creationId xmlns:a16="http://schemas.microsoft.com/office/drawing/2014/main" id="{88236234-EB43-AB14-B39C-D7C969B66AE1}"/>
              </a:ext>
            </a:extLst>
          </p:cNvPr>
          <p:cNvSpPr>
            <a:spLocks noGrp="1"/>
          </p:cNvSpPr>
          <p:nvPr>
            <p:ph type="body" sz="quarter" idx="21"/>
          </p:nvPr>
        </p:nvSpPr>
        <p:spPr/>
        <p:txBody>
          <a:bodyPr/>
          <a:lstStyle/>
          <a:p>
            <a:r>
              <a:rPr lang="en-US"/>
              <a:t>Ergebnisse | </a:t>
            </a:r>
            <a:r>
              <a:rPr lang="en-US" err="1"/>
              <a:t>Einordnung</a:t>
            </a:r>
            <a:r>
              <a:rPr lang="en-US"/>
              <a:t> in den </a:t>
            </a:r>
            <a:r>
              <a:rPr lang="de-DE"/>
              <a:t>Projektverlauf</a:t>
            </a:r>
          </a:p>
        </p:txBody>
      </p:sp>
      <p:sp>
        <p:nvSpPr>
          <p:cNvPr id="5" name="Title 4">
            <a:extLst>
              <a:ext uri="{FF2B5EF4-FFF2-40B4-BE49-F238E27FC236}">
                <a16:creationId xmlns:a16="http://schemas.microsoft.com/office/drawing/2014/main" id="{F0DA7132-EDB0-4C87-FEDB-0E654CDB2D59}"/>
              </a:ext>
            </a:extLst>
          </p:cNvPr>
          <p:cNvSpPr>
            <a:spLocks noGrp="1"/>
          </p:cNvSpPr>
          <p:nvPr>
            <p:ph type="title"/>
          </p:nvPr>
        </p:nvSpPr>
        <p:spPr/>
        <p:txBody>
          <a:bodyPr vert="horz">
            <a:normAutofit/>
          </a:bodyPr>
          <a:lstStyle/>
          <a:p>
            <a:r>
              <a:rPr lang="de-DE"/>
              <a:t>Die Ergebnisse der Interviews bilden Grunderkenntnisse, die durch Phase 2 bestätigt werden. Diese sind die Basis des Ideation Workshops und der Maßnahmenerstellung</a:t>
            </a:r>
          </a:p>
        </p:txBody>
      </p:sp>
      <p:sp>
        <p:nvSpPr>
          <p:cNvPr id="2" name="Rechteck 22">
            <a:extLst>
              <a:ext uri="{FF2B5EF4-FFF2-40B4-BE49-F238E27FC236}">
                <a16:creationId xmlns:a16="http://schemas.microsoft.com/office/drawing/2014/main" id="{D2703A74-C238-CE6C-9187-46DBD83FE973}"/>
              </a:ext>
            </a:extLst>
          </p:cNvPr>
          <p:cNvSpPr/>
          <p:nvPr/>
        </p:nvSpPr>
        <p:spPr>
          <a:xfrm>
            <a:off x="1718152" y="1570657"/>
            <a:ext cx="10037002" cy="3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algn="ctr"/>
            <a:r>
              <a:rPr lang="de-DE" sz="1200" b="1">
                <a:solidFill>
                  <a:schemeClr val="tx1"/>
                </a:solidFill>
              </a:rPr>
              <a:t>Interviews mit studentischen Unternehmensberatungen und Münchner Initiativen</a:t>
            </a:r>
            <a:endParaRPr lang="de-DE" sz="1200">
              <a:solidFill>
                <a:schemeClr val="tx1"/>
              </a:solidFill>
            </a:endParaRPr>
          </a:p>
        </p:txBody>
      </p:sp>
      <p:sp>
        <p:nvSpPr>
          <p:cNvPr id="54" name="Sechseck 89">
            <a:extLst>
              <a:ext uri="{FF2B5EF4-FFF2-40B4-BE49-F238E27FC236}">
                <a16:creationId xmlns:a16="http://schemas.microsoft.com/office/drawing/2014/main" id="{80AD08A3-D295-1F84-1ECD-7F1AD6485CA5}"/>
              </a:ext>
            </a:extLst>
          </p:cNvPr>
          <p:cNvSpPr>
            <a:spLocks/>
          </p:cNvSpPr>
          <p:nvPr/>
        </p:nvSpPr>
        <p:spPr>
          <a:xfrm>
            <a:off x="10598716" y="2484180"/>
            <a:ext cx="1150378" cy="1035650"/>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spcAft>
                <a:spcPts val="600"/>
              </a:spcAft>
            </a:pPr>
            <a:endParaRPr lang="de-DE" sz="2800" u="sng">
              <a:solidFill>
                <a:schemeClr val="bg1"/>
              </a:solidFill>
            </a:endParaRPr>
          </a:p>
        </p:txBody>
      </p:sp>
      <p:sp>
        <p:nvSpPr>
          <p:cNvPr id="32" name="Sechseck 89">
            <a:extLst>
              <a:ext uri="{FF2B5EF4-FFF2-40B4-BE49-F238E27FC236}">
                <a16:creationId xmlns:a16="http://schemas.microsoft.com/office/drawing/2014/main" id="{1EFA21B1-97FB-74F0-1E5A-10FA00A616F2}"/>
              </a:ext>
            </a:extLst>
          </p:cNvPr>
          <p:cNvSpPr>
            <a:spLocks/>
          </p:cNvSpPr>
          <p:nvPr/>
        </p:nvSpPr>
        <p:spPr>
          <a:xfrm>
            <a:off x="3771854" y="2484180"/>
            <a:ext cx="1150378" cy="1035650"/>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spcAft>
                <a:spcPts val="600"/>
              </a:spcAft>
            </a:pPr>
            <a:endParaRPr lang="de-DE" sz="2800" u="sng">
              <a:solidFill>
                <a:schemeClr val="bg1"/>
              </a:solidFill>
            </a:endParaRPr>
          </a:p>
        </p:txBody>
      </p:sp>
      <p:pic>
        <p:nvPicPr>
          <p:cNvPr id="13" name="Graphic 78" descr="Geschäftswachstum mit einfarbiger Füllung">
            <a:extLst>
              <a:ext uri="{FF2B5EF4-FFF2-40B4-BE49-F238E27FC236}">
                <a16:creationId xmlns:a16="http://schemas.microsoft.com/office/drawing/2014/main" id="{FCB2320D-0D0F-5B7A-77B2-629BE54F946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954246" y="2680682"/>
            <a:ext cx="670529" cy="670529"/>
          </a:xfrm>
          <a:prstGeom prst="rect">
            <a:avLst/>
          </a:prstGeom>
        </p:spPr>
      </p:pic>
      <p:sp>
        <p:nvSpPr>
          <p:cNvPr id="29" name="Pentagon 28">
            <a:extLst>
              <a:ext uri="{FF2B5EF4-FFF2-40B4-BE49-F238E27FC236}">
                <a16:creationId xmlns:a16="http://schemas.microsoft.com/office/drawing/2014/main" id="{C35536A4-3214-6490-4701-CE9EB193C13C}"/>
              </a:ext>
            </a:extLst>
          </p:cNvPr>
          <p:cNvSpPr/>
          <p:nvPr/>
        </p:nvSpPr>
        <p:spPr>
          <a:xfrm>
            <a:off x="5131583" y="2484181"/>
            <a:ext cx="3210140" cy="1035650"/>
          </a:xfrm>
          <a:prstGeom prst="homePlate">
            <a:avLst>
              <a:gd name="adj" fmla="val 24860"/>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6000" rIns="1044000" bIns="36000" numCol="1" spcCol="0" rtlCol="0" fromWordArt="0" anchor="t" anchorCtr="0" forceAA="0" compatLnSpc="1">
            <a:prstTxWarp prst="textNoShape">
              <a:avLst/>
            </a:prstTxWarp>
            <a:noAutofit/>
          </a:bodyPr>
          <a:lstStyle/>
          <a:p>
            <a:pPr lvl="0">
              <a:spcAft>
                <a:spcPts val="300"/>
              </a:spcAft>
            </a:pPr>
            <a:r>
              <a:rPr lang="de-DE" sz="1200" b="1">
                <a:solidFill>
                  <a:schemeClr val="tx2"/>
                </a:solidFill>
              </a:rPr>
              <a:t>Weiterbildung</a:t>
            </a:r>
          </a:p>
          <a:p>
            <a:pPr lvl="0">
              <a:spcAft>
                <a:spcPts val="600"/>
              </a:spcAft>
            </a:pPr>
            <a:r>
              <a:rPr lang="de-DE" sz="1100">
                <a:solidFill>
                  <a:srgbClr val="000000"/>
                </a:solidFill>
              </a:rPr>
              <a:t>bedeutet Lernmöglichkeiten und fördert die persönliche und berufliche Entwicklung</a:t>
            </a:r>
          </a:p>
        </p:txBody>
      </p:sp>
      <p:sp>
        <p:nvSpPr>
          <p:cNvPr id="30" name="Sechseck 89">
            <a:extLst>
              <a:ext uri="{FF2B5EF4-FFF2-40B4-BE49-F238E27FC236}">
                <a16:creationId xmlns:a16="http://schemas.microsoft.com/office/drawing/2014/main" id="{5ACB03D9-56CE-32E6-7C84-DE6BA965B500}"/>
              </a:ext>
            </a:extLst>
          </p:cNvPr>
          <p:cNvSpPr>
            <a:spLocks/>
          </p:cNvSpPr>
          <p:nvPr/>
        </p:nvSpPr>
        <p:spPr>
          <a:xfrm>
            <a:off x="7188313" y="2484180"/>
            <a:ext cx="1150378" cy="1035650"/>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spcAft>
                <a:spcPts val="600"/>
              </a:spcAft>
            </a:pPr>
            <a:endParaRPr lang="de-DE" sz="2800" u="sng">
              <a:solidFill>
                <a:schemeClr val="bg1"/>
              </a:solidFill>
            </a:endParaRPr>
          </a:p>
        </p:txBody>
      </p:sp>
      <p:pic>
        <p:nvPicPr>
          <p:cNvPr id="51" name="Grafik 50" descr="Ribbon">
            <a:extLst>
              <a:ext uri="{FF2B5EF4-FFF2-40B4-BE49-F238E27FC236}">
                <a16:creationId xmlns:a16="http://schemas.microsoft.com/office/drawing/2014/main" id="{A3B6C27B-0E7D-DE5C-F299-FEEE72D6A49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15706" y="2672821"/>
            <a:ext cx="716398" cy="670529"/>
          </a:xfrm>
          <a:prstGeom prst="rect">
            <a:avLst/>
          </a:prstGeom>
        </p:spPr>
      </p:pic>
      <p:sp>
        <p:nvSpPr>
          <p:cNvPr id="61" name="Rechteck 22">
            <a:extLst>
              <a:ext uri="{FF2B5EF4-FFF2-40B4-BE49-F238E27FC236}">
                <a16:creationId xmlns:a16="http://schemas.microsoft.com/office/drawing/2014/main" id="{300BBA43-4998-B595-194C-94E81DD46D5C}"/>
              </a:ext>
            </a:extLst>
          </p:cNvPr>
          <p:cNvSpPr/>
          <p:nvPr/>
        </p:nvSpPr>
        <p:spPr>
          <a:xfrm>
            <a:off x="1714818" y="4151636"/>
            <a:ext cx="6623867" cy="3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algn="ctr"/>
            <a:r>
              <a:rPr lang="de-DE" sz="1200" b="1">
                <a:solidFill>
                  <a:schemeClr val="tx1"/>
                </a:solidFill>
              </a:rPr>
              <a:t>Umfrageanalyse</a:t>
            </a:r>
            <a:endParaRPr lang="de-DE" sz="1200">
              <a:solidFill>
                <a:schemeClr val="tx1"/>
              </a:solidFill>
            </a:endParaRPr>
          </a:p>
        </p:txBody>
      </p:sp>
      <p:sp>
        <p:nvSpPr>
          <p:cNvPr id="62" name="Rechteck 22">
            <a:extLst>
              <a:ext uri="{FF2B5EF4-FFF2-40B4-BE49-F238E27FC236}">
                <a16:creationId xmlns:a16="http://schemas.microsoft.com/office/drawing/2014/main" id="{9B794492-E794-C56B-AB97-2D6B41C5EFA3}"/>
              </a:ext>
            </a:extLst>
          </p:cNvPr>
          <p:cNvSpPr/>
          <p:nvPr/>
        </p:nvSpPr>
        <p:spPr>
          <a:xfrm>
            <a:off x="8550480" y="4151636"/>
            <a:ext cx="3204674" cy="3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algn="ctr"/>
            <a:r>
              <a:rPr lang="de-DE" sz="1200" b="1">
                <a:solidFill>
                  <a:schemeClr val="tx1"/>
                </a:solidFill>
              </a:rPr>
              <a:t>Quantitative Datenanalyse</a:t>
            </a:r>
            <a:endParaRPr lang="de-DE" sz="1200">
              <a:solidFill>
                <a:schemeClr val="tx1"/>
              </a:solidFill>
            </a:endParaRPr>
          </a:p>
        </p:txBody>
      </p:sp>
      <p:sp>
        <p:nvSpPr>
          <p:cNvPr id="89" name="Rechteck 22">
            <a:extLst>
              <a:ext uri="{FF2B5EF4-FFF2-40B4-BE49-F238E27FC236}">
                <a16:creationId xmlns:a16="http://schemas.microsoft.com/office/drawing/2014/main" id="{BFE76DCE-ACB8-E8D0-90B1-C4D5A08C475E}"/>
              </a:ext>
            </a:extLst>
          </p:cNvPr>
          <p:cNvSpPr/>
          <p:nvPr/>
        </p:nvSpPr>
        <p:spPr>
          <a:xfrm>
            <a:off x="1718152" y="5093042"/>
            <a:ext cx="10037002" cy="3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algn="ctr"/>
            <a:r>
              <a:rPr lang="de-DE" sz="1200" b="1">
                <a:solidFill>
                  <a:schemeClr val="tx1"/>
                </a:solidFill>
              </a:rPr>
              <a:t>Ideation Workshop</a:t>
            </a:r>
            <a:endParaRPr lang="de-DE" sz="1200">
              <a:solidFill>
                <a:schemeClr val="tx1"/>
              </a:solidFill>
            </a:endParaRPr>
          </a:p>
        </p:txBody>
      </p:sp>
      <p:sp>
        <p:nvSpPr>
          <p:cNvPr id="90" name="Rechteck 22">
            <a:extLst>
              <a:ext uri="{FF2B5EF4-FFF2-40B4-BE49-F238E27FC236}">
                <a16:creationId xmlns:a16="http://schemas.microsoft.com/office/drawing/2014/main" id="{74693E38-366D-0003-1018-D06905338431}"/>
              </a:ext>
            </a:extLst>
          </p:cNvPr>
          <p:cNvSpPr/>
          <p:nvPr/>
        </p:nvSpPr>
        <p:spPr>
          <a:xfrm>
            <a:off x="1718152" y="6034448"/>
            <a:ext cx="10037002" cy="3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algn="ctr"/>
            <a:r>
              <a:rPr lang="de-DE" sz="1200" b="1">
                <a:solidFill>
                  <a:schemeClr val="tx1"/>
                </a:solidFill>
              </a:rPr>
              <a:t>Erstellung des Maßnahmenkatalogs</a:t>
            </a:r>
            <a:endParaRPr lang="de-DE" sz="1200">
              <a:solidFill>
                <a:schemeClr val="tx1"/>
              </a:solidFill>
            </a:endParaRPr>
          </a:p>
        </p:txBody>
      </p:sp>
      <p:cxnSp>
        <p:nvCxnSpPr>
          <p:cNvPr id="91" name="Elbow Connector 90">
            <a:extLst>
              <a:ext uri="{FF2B5EF4-FFF2-40B4-BE49-F238E27FC236}">
                <a16:creationId xmlns:a16="http://schemas.microsoft.com/office/drawing/2014/main" id="{CECC4F80-8BF5-D7D3-99F4-35953BBE3B08}"/>
              </a:ext>
            </a:extLst>
          </p:cNvPr>
          <p:cNvCxnSpPr>
            <a:cxnSpLocks/>
            <a:stCxn id="89" idx="0"/>
            <a:endCxn id="61" idx="2"/>
          </p:cNvCxnSpPr>
          <p:nvPr/>
        </p:nvCxnSpPr>
        <p:spPr>
          <a:xfrm rot="16200000" flipV="1">
            <a:off x="5565800" y="3922188"/>
            <a:ext cx="631806" cy="1709901"/>
          </a:xfrm>
          <a:prstGeom prst="bentConnector3">
            <a:avLst>
              <a:gd name="adj1" fmla="val 50000"/>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4" name="Elbow Connector 13">
            <a:extLst>
              <a:ext uri="{FF2B5EF4-FFF2-40B4-BE49-F238E27FC236}">
                <a16:creationId xmlns:a16="http://schemas.microsoft.com/office/drawing/2014/main" id="{E7C79F85-D43D-BB3E-5A65-4D60CA52F0A4}"/>
              </a:ext>
            </a:extLst>
          </p:cNvPr>
          <p:cNvCxnSpPr>
            <a:cxnSpLocks/>
            <a:stCxn id="233" idx="2"/>
            <a:endCxn id="89" idx="0"/>
          </p:cNvCxnSpPr>
          <p:nvPr/>
        </p:nvCxnSpPr>
        <p:spPr>
          <a:xfrm flipH="1">
            <a:off x="6736653" y="4892552"/>
            <a:ext cx="5761" cy="20049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7" name="Elbow Connector 96">
            <a:extLst>
              <a:ext uri="{FF2B5EF4-FFF2-40B4-BE49-F238E27FC236}">
                <a16:creationId xmlns:a16="http://schemas.microsoft.com/office/drawing/2014/main" id="{65D93C95-A99B-44F5-A46E-75CA7E9E8AB1}"/>
              </a:ext>
            </a:extLst>
          </p:cNvPr>
          <p:cNvCxnSpPr>
            <a:cxnSpLocks/>
            <a:stCxn id="89" idx="0"/>
            <a:endCxn id="62" idx="2"/>
          </p:cNvCxnSpPr>
          <p:nvPr/>
        </p:nvCxnSpPr>
        <p:spPr>
          <a:xfrm rot="5400000" flipH="1" flipV="1">
            <a:off x="8128832" y="3069057"/>
            <a:ext cx="631806" cy="3416164"/>
          </a:xfrm>
          <a:prstGeom prst="bentConnector3">
            <a:avLst>
              <a:gd name="adj1" fmla="val 50000"/>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0" name="Elbow Connector 13">
            <a:extLst>
              <a:ext uri="{FF2B5EF4-FFF2-40B4-BE49-F238E27FC236}">
                <a16:creationId xmlns:a16="http://schemas.microsoft.com/office/drawing/2014/main" id="{2DDEB02D-B953-1B24-96ED-C013BBF13459}"/>
              </a:ext>
            </a:extLst>
          </p:cNvPr>
          <p:cNvCxnSpPr>
            <a:cxnSpLocks/>
            <a:stCxn id="61" idx="0"/>
            <a:endCxn id="78" idx="2"/>
          </p:cNvCxnSpPr>
          <p:nvPr/>
        </p:nvCxnSpPr>
        <p:spPr>
          <a:xfrm rot="16200000" flipV="1">
            <a:off x="3856051" y="2980935"/>
            <a:ext cx="631806" cy="1709596"/>
          </a:xfrm>
          <a:prstGeom prst="bentConnector3">
            <a:avLst>
              <a:gd name="adj1" fmla="val 80925"/>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8" name="Elbow Connector 13">
            <a:extLst>
              <a:ext uri="{FF2B5EF4-FFF2-40B4-BE49-F238E27FC236}">
                <a16:creationId xmlns:a16="http://schemas.microsoft.com/office/drawing/2014/main" id="{326A05EB-513F-C6D4-C407-855C4DB9E7C9}"/>
              </a:ext>
            </a:extLst>
          </p:cNvPr>
          <p:cNvCxnSpPr>
            <a:cxnSpLocks/>
            <a:stCxn id="61" idx="0"/>
            <a:endCxn id="112" idx="2"/>
          </p:cNvCxnSpPr>
          <p:nvPr/>
        </p:nvCxnSpPr>
        <p:spPr>
          <a:xfrm rot="5400000" flipH="1" flipV="1">
            <a:off x="5565799" y="2980783"/>
            <a:ext cx="631806" cy="1709901"/>
          </a:xfrm>
          <a:prstGeom prst="bentConnector3">
            <a:avLst>
              <a:gd name="adj1" fmla="val 80925"/>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9" name="Elbow Connector 13">
            <a:extLst>
              <a:ext uri="{FF2B5EF4-FFF2-40B4-BE49-F238E27FC236}">
                <a16:creationId xmlns:a16="http://schemas.microsoft.com/office/drawing/2014/main" id="{0A65C024-554D-5BF6-56B3-A16177F46D08}"/>
              </a:ext>
            </a:extLst>
          </p:cNvPr>
          <p:cNvCxnSpPr>
            <a:cxnSpLocks/>
            <a:stCxn id="62" idx="0"/>
            <a:endCxn id="113" idx="2"/>
          </p:cNvCxnSpPr>
          <p:nvPr/>
        </p:nvCxnSpPr>
        <p:spPr>
          <a:xfrm flipV="1">
            <a:off x="10152817" y="3511922"/>
            <a:ext cx="0" cy="639714"/>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B4175F3E-3DA8-22C1-6AA9-676AD9E36C89}"/>
              </a:ext>
            </a:extLst>
          </p:cNvPr>
          <p:cNvCxnSpPr>
            <a:cxnSpLocks/>
            <a:stCxn id="2" idx="2"/>
            <a:endCxn id="113" idx="0"/>
          </p:cNvCxnSpPr>
          <p:nvPr/>
        </p:nvCxnSpPr>
        <p:spPr>
          <a:xfrm rot="16200000" flipH="1">
            <a:off x="8141189" y="475721"/>
            <a:ext cx="607092" cy="3416164"/>
          </a:xfrm>
          <a:prstGeom prst="bentConnector3">
            <a:avLst>
              <a:gd name="adj1" fmla="val 50000"/>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5">
            <a:extLst>
              <a:ext uri="{FF2B5EF4-FFF2-40B4-BE49-F238E27FC236}">
                <a16:creationId xmlns:a16="http://schemas.microsoft.com/office/drawing/2014/main" id="{70200740-9928-1643-9925-89ED75E4B798}"/>
              </a:ext>
            </a:extLst>
          </p:cNvPr>
          <p:cNvCxnSpPr>
            <a:cxnSpLocks/>
            <a:stCxn id="2" idx="2"/>
            <a:endCxn id="78" idx="0"/>
          </p:cNvCxnSpPr>
          <p:nvPr/>
        </p:nvCxnSpPr>
        <p:spPr>
          <a:xfrm rot="5400000">
            <a:off x="4723359" y="474055"/>
            <a:ext cx="607092" cy="3419497"/>
          </a:xfrm>
          <a:prstGeom prst="bentConnector3">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1833AE37-10EF-9BF4-2FA1-7461D0BA72BB}"/>
              </a:ext>
            </a:extLst>
          </p:cNvPr>
          <p:cNvCxnSpPr>
            <a:cxnSpLocks/>
            <a:stCxn id="2" idx="2"/>
            <a:endCxn id="112" idx="0"/>
          </p:cNvCxnSpPr>
          <p:nvPr/>
        </p:nvCxnSpPr>
        <p:spPr>
          <a:xfrm>
            <a:off x="6736653" y="1880257"/>
            <a:ext cx="0" cy="607092"/>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25" name="Pentagon 224">
            <a:extLst>
              <a:ext uri="{FF2B5EF4-FFF2-40B4-BE49-F238E27FC236}">
                <a16:creationId xmlns:a16="http://schemas.microsoft.com/office/drawing/2014/main" id="{B4C3BBCB-3F95-27BB-40E0-FE251878389C}"/>
              </a:ext>
            </a:extLst>
          </p:cNvPr>
          <p:cNvSpPr/>
          <p:nvPr/>
        </p:nvSpPr>
        <p:spPr>
          <a:xfrm rot="5400000">
            <a:off x="235002" y="5126036"/>
            <a:ext cx="1419864" cy="1016170"/>
          </a:xfrm>
          <a:prstGeom prst="homePlate">
            <a:avLst>
              <a:gd name="adj" fmla="val 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324000" tIns="36000" rIns="36000" bIns="36000" numCol="1" spcCol="0" rtlCol="0" fromWordArt="0" anchor="ctr" anchorCtr="0" forceAA="0" compatLnSpc="1">
            <a:prstTxWarp prst="textNoShape">
              <a:avLst/>
            </a:prstTxWarp>
            <a:noAutofit/>
          </a:bodyPr>
          <a:lstStyle/>
          <a:p>
            <a:pPr algn="ctr"/>
            <a:r>
              <a:rPr lang="de-DE" sz="1200">
                <a:solidFill>
                  <a:schemeClr val="tx1"/>
                </a:solidFill>
              </a:rPr>
              <a:t>Phase III</a:t>
            </a:r>
          </a:p>
        </p:txBody>
      </p:sp>
      <p:sp>
        <p:nvSpPr>
          <p:cNvPr id="227" name="Pentagon 226">
            <a:extLst>
              <a:ext uri="{FF2B5EF4-FFF2-40B4-BE49-F238E27FC236}">
                <a16:creationId xmlns:a16="http://schemas.microsoft.com/office/drawing/2014/main" id="{7DC73C6E-2FC8-01C0-C2B9-A62DB695235F}"/>
              </a:ext>
            </a:extLst>
          </p:cNvPr>
          <p:cNvSpPr/>
          <p:nvPr/>
        </p:nvSpPr>
        <p:spPr>
          <a:xfrm rot="5400000">
            <a:off x="743628" y="4617407"/>
            <a:ext cx="402606" cy="1016170"/>
          </a:xfrm>
          <a:prstGeom prst="homePlate">
            <a:avLst>
              <a:gd name="adj" fmla="val 902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36000" tIns="36000" rIns="36000" bIns="36000" numCol="1" spcCol="0" rtlCol="0" fromWordArt="0" anchor="ctr" anchorCtr="0" forceAA="0" compatLnSpc="1">
            <a:prstTxWarp prst="textNoShape">
              <a:avLst/>
            </a:prstTxWarp>
            <a:noAutofit/>
          </a:bodyPr>
          <a:lstStyle/>
          <a:p>
            <a:pPr algn="ctr"/>
            <a:endParaRPr lang="de-DE" sz="1200">
              <a:solidFill>
                <a:schemeClr val="tx1"/>
              </a:solidFill>
            </a:endParaRPr>
          </a:p>
        </p:txBody>
      </p:sp>
      <p:sp>
        <p:nvSpPr>
          <p:cNvPr id="224" name="Pentagon 223">
            <a:extLst>
              <a:ext uri="{FF2B5EF4-FFF2-40B4-BE49-F238E27FC236}">
                <a16:creationId xmlns:a16="http://schemas.microsoft.com/office/drawing/2014/main" id="{39071E26-45EC-9A19-B52F-38B39EE4EDBB}"/>
              </a:ext>
            </a:extLst>
          </p:cNvPr>
          <p:cNvSpPr/>
          <p:nvPr/>
        </p:nvSpPr>
        <p:spPr>
          <a:xfrm rot="5400000">
            <a:off x="234998" y="3736711"/>
            <a:ext cx="1419865" cy="1016170"/>
          </a:xfrm>
          <a:prstGeom prst="homePlate">
            <a:avLst>
              <a:gd name="adj" fmla="val 3427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324000" tIns="36000" rIns="36000" bIns="36000" numCol="1" spcCol="0" rtlCol="0" fromWordArt="0" anchor="ctr" anchorCtr="0" forceAA="0" compatLnSpc="1">
            <a:prstTxWarp prst="textNoShape">
              <a:avLst/>
            </a:prstTxWarp>
            <a:noAutofit/>
          </a:bodyPr>
          <a:lstStyle/>
          <a:p>
            <a:pPr algn="ctr"/>
            <a:r>
              <a:rPr lang="de-DE" sz="1200">
                <a:solidFill>
                  <a:schemeClr val="tx1"/>
                </a:solidFill>
              </a:rPr>
              <a:t>Phase II</a:t>
            </a:r>
          </a:p>
        </p:txBody>
      </p:sp>
      <p:sp>
        <p:nvSpPr>
          <p:cNvPr id="226" name="Pentagon 225">
            <a:extLst>
              <a:ext uri="{FF2B5EF4-FFF2-40B4-BE49-F238E27FC236}">
                <a16:creationId xmlns:a16="http://schemas.microsoft.com/office/drawing/2014/main" id="{07F0775F-E0BE-B670-3363-958888018453}"/>
              </a:ext>
            </a:extLst>
          </p:cNvPr>
          <p:cNvSpPr/>
          <p:nvPr/>
        </p:nvSpPr>
        <p:spPr>
          <a:xfrm rot="5400000">
            <a:off x="743627" y="3216175"/>
            <a:ext cx="402606" cy="1016170"/>
          </a:xfrm>
          <a:prstGeom prst="homePlate">
            <a:avLst>
              <a:gd name="adj" fmla="val 902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36000" tIns="36000" rIns="36000" bIns="36000" numCol="1" spcCol="0" rtlCol="0" fromWordArt="0" anchor="ctr" anchorCtr="0" forceAA="0" compatLnSpc="1">
            <a:prstTxWarp prst="textNoShape">
              <a:avLst/>
            </a:prstTxWarp>
            <a:noAutofit/>
          </a:bodyPr>
          <a:lstStyle/>
          <a:p>
            <a:pPr algn="ctr"/>
            <a:endParaRPr lang="de-DE" sz="1200">
              <a:solidFill>
                <a:schemeClr val="tx1"/>
              </a:solidFill>
            </a:endParaRPr>
          </a:p>
        </p:txBody>
      </p:sp>
      <p:sp>
        <p:nvSpPr>
          <p:cNvPr id="223" name="Pentagon 222">
            <a:extLst>
              <a:ext uri="{FF2B5EF4-FFF2-40B4-BE49-F238E27FC236}">
                <a16:creationId xmlns:a16="http://schemas.microsoft.com/office/drawing/2014/main" id="{747E3930-A1F3-C185-20E8-6B19A6D5B38A}"/>
              </a:ext>
            </a:extLst>
          </p:cNvPr>
          <p:cNvSpPr/>
          <p:nvPr/>
        </p:nvSpPr>
        <p:spPr>
          <a:xfrm rot="5400000">
            <a:off x="-49695" y="2057201"/>
            <a:ext cx="1989257" cy="1016170"/>
          </a:xfrm>
          <a:prstGeom prst="homePlate">
            <a:avLst>
              <a:gd name="adj" fmla="val 3427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36000" tIns="36000" rIns="36000" bIns="36000" numCol="1" spcCol="0" rtlCol="0" fromWordArt="0" anchor="ctr" anchorCtr="0" forceAA="0" compatLnSpc="1">
            <a:prstTxWarp prst="textNoShape">
              <a:avLst/>
            </a:prstTxWarp>
            <a:noAutofit/>
          </a:bodyPr>
          <a:lstStyle/>
          <a:p>
            <a:pPr algn="ctr"/>
            <a:r>
              <a:rPr lang="de-DE" sz="1200">
                <a:solidFill>
                  <a:schemeClr val="tx1"/>
                </a:solidFill>
              </a:rPr>
              <a:t>Phase I</a:t>
            </a:r>
          </a:p>
        </p:txBody>
      </p:sp>
      <p:sp>
        <p:nvSpPr>
          <p:cNvPr id="228" name="Rounded Rectangle 227">
            <a:extLst>
              <a:ext uri="{FF2B5EF4-FFF2-40B4-BE49-F238E27FC236}">
                <a16:creationId xmlns:a16="http://schemas.microsoft.com/office/drawing/2014/main" id="{33EF208E-4235-BF5A-7DA5-F522D2048920}"/>
              </a:ext>
            </a:extLst>
          </p:cNvPr>
          <p:cNvSpPr/>
          <p:nvPr/>
        </p:nvSpPr>
        <p:spPr>
          <a:xfrm>
            <a:off x="5983697" y="2086667"/>
            <a:ext cx="1517433" cy="21822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100">
                <a:solidFill>
                  <a:schemeClr val="tx1"/>
                </a:solidFill>
              </a:rPr>
              <a:t>Interviews liefern</a:t>
            </a:r>
          </a:p>
        </p:txBody>
      </p:sp>
      <p:sp>
        <p:nvSpPr>
          <p:cNvPr id="229" name="Rounded Rectangle 228">
            <a:extLst>
              <a:ext uri="{FF2B5EF4-FFF2-40B4-BE49-F238E27FC236}">
                <a16:creationId xmlns:a16="http://schemas.microsoft.com/office/drawing/2014/main" id="{2C051467-0D4B-88F4-B91B-66B6DDD70FA6}"/>
              </a:ext>
            </a:extLst>
          </p:cNvPr>
          <p:cNvSpPr/>
          <p:nvPr/>
        </p:nvSpPr>
        <p:spPr>
          <a:xfrm>
            <a:off x="2735455" y="3750568"/>
            <a:ext cx="8114856" cy="21822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100">
                <a:solidFill>
                  <a:schemeClr val="tx1"/>
                </a:solidFill>
              </a:rPr>
              <a:t>Bestätigt durch</a:t>
            </a:r>
          </a:p>
        </p:txBody>
      </p:sp>
      <p:sp>
        <p:nvSpPr>
          <p:cNvPr id="233" name="Rounded Rectangle 232">
            <a:extLst>
              <a:ext uri="{FF2B5EF4-FFF2-40B4-BE49-F238E27FC236}">
                <a16:creationId xmlns:a16="http://schemas.microsoft.com/office/drawing/2014/main" id="{9DB3B9D9-7C94-55B2-4F64-3DB50FDAE4CB}"/>
              </a:ext>
            </a:extLst>
          </p:cNvPr>
          <p:cNvSpPr/>
          <p:nvPr/>
        </p:nvSpPr>
        <p:spPr>
          <a:xfrm>
            <a:off x="5983697" y="4674331"/>
            <a:ext cx="1517433" cy="21822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100">
                <a:solidFill>
                  <a:schemeClr val="tx1"/>
                </a:solidFill>
              </a:rPr>
              <a:t>Dienen als Basis</a:t>
            </a:r>
          </a:p>
        </p:txBody>
      </p:sp>
      <p:cxnSp>
        <p:nvCxnSpPr>
          <p:cNvPr id="234" name="Elbow Connector 13">
            <a:extLst>
              <a:ext uri="{FF2B5EF4-FFF2-40B4-BE49-F238E27FC236}">
                <a16:creationId xmlns:a16="http://schemas.microsoft.com/office/drawing/2014/main" id="{DBFE9CCE-F563-1863-F5ED-0E9DFC56B796}"/>
              </a:ext>
            </a:extLst>
          </p:cNvPr>
          <p:cNvCxnSpPr>
            <a:cxnSpLocks/>
            <a:stCxn id="89" idx="2"/>
            <a:endCxn id="90" idx="0"/>
          </p:cNvCxnSpPr>
          <p:nvPr/>
        </p:nvCxnSpPr>
        <p:spPr>
          <a:xfrm>
            <a:off x="6736653" y="5402642"/>
            <a:ext cx="0" cy="631806"/>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7" name="Rounded Rectangle 236">
            <a:extLst>
              <a:ext uri="{FF2B5EF4-FFF2-40B4-BE49-F238E27FC236}">
                <a16:creationId xmlns:a16="http://schemas.microsoft.com/office/drawing/2014/main" id="{FE9B8BFD-0F0B-FD4B-455C-B5AB5966F96F}"/>
              </a:ext>
            </a:extLst>
          </p:cNvPr>
          <p:cNvSpPr/>
          <p:nvPr/>
        </p:nvSpPr>
        <p:spPr>
          <a:xfrm>
            <a:off x="5983697" y="5594814"/>
            <a:ext cx="1517433" cy="21822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100">
                <a:solidFill>
                  <a:schemeClr val="tx1"/>
                </a:solidFill>
              </a:rPr>
              <a:t>Unterstützt</a:t>
            </a:r>
          </a:p>
        </p:txBody>
      </p:sp>
      <p:pic>
        <p:nvPicPr>
          <p:cNvPr id="55" name="Graphic 78" descr="Bücher mit einfarbiger Füllung">
            <a:extLst>
              <a:ext uri="{FF2B5EF4-FFF2-40B4-BE49-F238E27FC236}">
                <a16:creationId xmlns:a16="http://schemas.microsoft.com/office/drawing/2014/main" id="{DEDF8495-C8BD-C608-134C-EA184299597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7431510" y="2672821"/>
            <a:ext cx="670529" cy="670529"/>
          </a:xfrm>
          <a:prstGeom prst="rect">
            <a:avLst/>
          </a:prstGeom>
        </p:spPr>
      </p:pic>
    </p:spTree>
    <p:extLst>
      <p:ext uri="{BB962C8B-B14F-4D97-AF65-F5344CB8AC3E}">
        <p14:creationId xmlns:p14="http://schemas.microsoft.com/office/powerpoint/2010/main" val="3326958277"/>
      </p:ext>
    </p:extLst>
  </p:cSld>
  <p:clrMapOvr>
    <a:masterClrMapping/>
  </p:clrMapOvr>
  <p:extLst>
    <p:ext uri="{6950BFC3-D8DA-4A85-94F7-54DA5524770B}">
      <p188:commentRel xmlns:p188="http://schemas.microsoft.com/office/powerpoint/2018/8/main" r:id="rId4"/>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895DF90-545D-01A4-F4B7-152E51474501}"/>
              </a:ext>
            </a:extLst>
          </p:cNvPr>
          <p:cNvSpPr>
            <a:spLocks noGrp="1"/>
          </p:cNvSpPr>
          <p:nvPr>
            <p:ph type="body" sz="quarter" idx="13"/>
          </p:nvPr>
        </p:nvSpPr>
        <p:spPr/>
        <p:txBody>
          <a:bodyPr/>
          <a:lstStyle/>
          <a:p>
            <a:pPr marL="228600" indent="-228600"/>
            <a:r>
              <a:rPr lang="de-DE">
                <a:ea typeface="Verdana"/>
              </a:rPr>
              <a:t>Rückblick</a:t>
            </a:r>
          </a:p>
          <a:p>
            <a:pPr marL="360003" lvl="1" indent="-228600"/>
            <a:r>
              <a:rPr lang="de-DE">
                <a:ea typeface="Verdana"/>
              </a:rPr>
              <a:t>Ausgangslage und Zielsetzung</a:t>
            </a:r>
          </a:p>
          <a:p>
            <a:pPr marL="360003" lvl="1" indent="-228600"/>
            <a:r>
              <a:rPr lang="de-DE">
                <a:ea typeface="Verdana"/>
              </a:rPr>
              <a:t>Projektverlauf</a:t>
            </a:r>
          </a:p>
          <a:p>
            <a:pPr marL="228600" indent="-228600"/>
            <a:r>
              <a:rPr lang="de-DE">
                <a:ea typeface="Verdana"/>
              </a:rPr>
              <a:t>Ergebnisse</a:t>
            </a:r>
          </a:p>
          <a:p>
            <a:pPr marL="360003" lvl="1" indent="-228600"/>
            <a:r>
              <a:rPr lang="de-DE">
                <a:ea typeface="Verdana"/>
              </a:rPr>
              <a:t>Interviews mit studentischen Beratungen und Initiativen</a:t>
            </a:r>
          </a:p>
          <a:p>
            <a:pPr marL="360003" lvl="1" indent="-228600"/>
            <a:r>
              <a:rPr lang="de-DE">
                <a:ea typeface="Verdana"/>
              </a:rPr>
              <a:t>Interne Umfrage</a:t>
            </a:r>
          </a:p>
          <a:p>
            <a:pPr marL="360003" lvl="1" indent="-228600"/>
            <a:r>
              <a:rPr lang="de-DE">
                <a:ea typeface="Verdana"/>
              </a:rPr>
              <a:t>Quantitative Datenanalyse</a:t>
            </a:r>
          </a:p>
          <a:p>
            <a:pPr marL="360003" lvl="1" indent="-228600"/>
            <a:r>
              <a:rPr lang="de-DE">
                <a:ea typeface="Verdana"/>
              </a:rPr>
              <a:t>Ideationworkshop</a:t>
            </a:r>
          </a:p>
          <a:p>
            <a:pPr marL="360003" lvl="1" indent="-228600"/>
            <a:r>
              <a:rPr lang="de-DE">
                <a:ea typeface="Verdana"/>
              </a:rPr>
              <a:t>Einordnung in den Projektverlauf</a:t>
            </a:r>
          </a:p>
          <a:p>
            <a:pPr marL="228600" indent="-228600"/>
            <a:r>
              <a:rPr lang="de-DE">
                <a:ea typeface="Verdana"/>
              </a:rPr>
              <a:t>Maßnahmen</a:t>
            </a:r>
          </a:p>
          <a:p>
            <a:pPr marL="360003" lvl="1" indent="-228600"/>
            <a:r>
              <a:rPr lang="de-DE" b="1">
                <a:ea typeface="Verdana"/>
              </a:rPr>
              <a:t>Grundpfeiler der Mitgliederbindung</a:t>
            </a:r>
          </a:p>
          <a:p>
            <a:pPr marL="360003" lvl="1" indent="-228600"/>
            <a:r>
              <a:rPr lang="de-DE">
                <a:ea typeface="Verdana"/>
              </a:rPr>
              <a:t>Vorstellung</a:t>
            </a:r>
          </a:p>
          <a:p>
            <a:pPr marL="360003" lvl="1" indent="-228600"/>
            <a:r>
              <a:rPr lang="de-DE">
                <a:ea typeface="Verdana"/>
              </a:rPr>
              <a:t>Scoring</a:t>
            </a:r>
          </a:p>
          <a:p>
            <a:pPr marL="360003" lvl="1" indent="-228600"/>
            <a:r>
              <a:rPr lang="de-DE">
                <a:ea typeface="Verdana"/>
              </a:rPr>
              <a:t>Ausgearbeitete Maßnahmen</a:t>
            </a:r>
          </a:p>
          <a:p>
            <a:pPr marL="360003" lvl="1" indent="-228600"/>
            <a:r>
              <a:rPr lang="de-DE">
                <a:ea typeface="Verdana"/>
              </a:rPr>
              <a:t>Mögliche Weiterentwicklung</a:t>
            </a:r>
          </a:p>
          <a:p>
            <a:pPr marL="228600" indent="-228600"/>
            <a:r>
              <a:rPr lang="de-DE">
                <a:ea typeface="Verdana"/>
              </a:rPr>
              <a:t>Abschluss</a:t>
            </a:r>
          </a:p>
          <a:p>
            <a:pPr marL="360003" lvl="1" indent="-228600"/>
            <a:r>
              <a:rPr lang="de-DE">
                <a:ea typeface="Verdana"/>
              </a:rPr>
              <a:t>Zeitaufwand</a:t>
            </a:r>
          </a:p>
          <a:p>
            <a:pPr marL="360003" lvl="1" indent="-228600"/>
            <a:r>
              <a:rPr lang="de-DE">
                <a:ea typeface="Verdana"/>
              </a:rPr>
              <a:t>Tracking und Folgeprojekte</a:t>
            </a:r>
          </a:p>
        </p:txBody>
      </p:sp>
      <p:sp>
        <p:nvSpPr>
          <p:cNvPr id="4" name="Titel 3">
            <a:extLst>
              <a:ext uri="{FF2B5EF4-FFF2-40B4-BE49-F238E27FC236}">
                <a16:creationId xmlns:a16="http://schemas.microsoft.com/office/drawing/2014/main" id="{81CFED2B-8402-BFF2-59EA-BE6F7D129211}"/>
              </a:ext>
            </a:extLst>
          </p:cNvPr>
          <p:cNvSpPr>
            <a:spLocks noGrp="1"/>
          </p:cNvSpPr>
          <p:nvPr>
            <p:ph type="title"/>
          </p:nvPr>
        </p:nvSpPr>
        <p:spPr/>
        <p:txBody>
          <a:bodyPr/>
          <a:lstStyle/>
          <a:p>
            <a:r>
              <a:rPr lang="de-DE"/>
              <a:t>Agenda</a:t>
            </a:r>
            <a:endParaRPr lang="en-US"/>
          </a:p>
        </p:txBody>
      </p:sp>
    </p:spTree>
    <p:extLst>
      <p:ext uri="{BB962C8B-B14F-4D97-AF65-F5344CB8AC3E}">
        <p14:creationId xmlns:p14="http://schemas.microsoft.com/office/powerpoint/2010/main" val="4284519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think-cell data - do not delete" hidden="1">
            <a:extLst>
              <a:ext uri="{FF2B5EF4-FFF2-40B4-BE49-F238E27FC236}">
                <a16:creationId xmlns:a16="http://schemas.microsoft.com/office/drawing/2014/main" id="{9ED9B8FB-AF48-E176-B6F1-CE8718ACD54C}"/>
              </a:ext>
            </a:extLst>
          </p:cNvPr>
          <p:cNvGraphicFramePr>
            <a:graphicFrameLocks noChangeAspect="1"/>
          </p:cNvGraphicFramePr>
          <p:nvPr>
            <p:custDataLst>
              <p:tags r:id="rId1"/>
            </p:custDataLst>
            <p:extLst>
              <p:ext uri="{D42A27DB-BD31-4B8C-83A1-F6EECF244321}">
                <p14:modId xmlns:p14="http://schemas.microsoft.com/office/powerpoint/2010/main" val="8769818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31" name="think-cell data - do not delete" hidden="1">
                        <a:extLst>
                          <a:ext uri="{FF2B5EF4-FFF2-40B4-BE49-F238E27FC236}">
                            <a16:creationId xmlns:a16="http://schemas.microsoft.com/office/drawing/2014/main" id="{9ED9B8FB-AF48-E176-B6F1-CE8718ACD54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extplatzhalter 2">
            <a:extLst>
              <a:ext uri="{FF2B5EF4-FFF2-40B4-BE49-F238E27FC236}">
                <a16:creationId xmlns:a16="http://schemas.microsoft.com/office/drawing/2014/main" id="{5A79B57E-AFFD-2487-766B-BC8DAB5FBC9A}"/>
              </a:ext>
            </a:extLst>
          </p:cNvPr>
          <p:cNvSpPr>
            <a:spLocks noGrp="1"/>
          </p:cNvSpPr>
          <p:nvPr>
            <p:ph type="body" sz="quarter" idx="21"/>
          </p:nvPr>
        </p:nvSpPr>
        <p:spPr/>
        <p:txBody>
          <a:bodyPr/>
          <a:lstStyle/>
          <a:p>
            <a:r>
              <a:rPr lang="de-DE">
                <a:ea typeface="Verdana"/>
              </a:rPr>
              <a:t>Maßnahmen | Grundpfeiler der Mitgliederbindung</a:t>
            </a:r>
            <a:endParaRPr lang="de-DE"/>
          </a:p>
        </p:txBody>
      </p:sp>
      <p:sp>
        <p:nvSpPr>
          <p:cNvPr id="5" name="Titel 4">
            <a:extLst>
              <a:ext uri="{FF2B5EF4-FFF2-40B4-BE49-F238E27FC236}">
                <a16:creationId xmlns:a16="http://schemas.microsoft.com/office/drawing/2014/main" id="{CF36D8CF-5ADD-EDE9-606A-D175307ADB2C}"/>
              </a:ext>
            </a:extLst>
          </p:cNvPr>
          <p:cNvSpPr>
            <a:spLocks noGrp="1"/>
          </p:cNvSpPr>
          <p:nvPr>
            <p:ph type="title"/>
          </p:nvPr>
        </p:nvSpPr>
        <p:spPr/>
        <p:txBody>
          <a:bodyPr vert="horz"/>
          <a:lstStyle/>
          <a:p>
            <a:r>
              <a:rPr lang="de-DE"/>
              <a:t>Vereinsarbeit, soziale Interaktion und Weiterbildung bilden die Pfeiler der Mitgliederbindung von Academy Consult München e.V.</a:t>
            </a:r>
          </a:p>
        </p:txBody>
      </p:sp>
      <p:sp>
        <p:nvSpPr>
          <p:cNvPr id="11" name="Rechteck 22">
            <a:extLst>
              <a:ext uri="{FF2B5EF4-FFF2-40B4-BE49-F238E27FC236}">
                <a16:creationId xmlns:a16="http://schemas.microsoft.com/office/drawing/2014/main" id="{A56473C7-B9BA-D231-AECC-81A6C56DB03A}"/>
              </a:ext>
            </a:extLst>
          </p:cNvPr>
          <p:cNvSpPr/>
          <p:nvPr/>
        </p:nvSpPr>
        <p:spPr>
          <a:xfrm>
            <a:off x="5187060" y="2674847"/>
            <a:ext cx="1800000" cy="25873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46800" rIns="90000" bIns="251999" numCol="1" spcCol="0" rtlCol="0" fromWordArt="0" anchor="ctr" anchorCtr="0" forceAA="0" compatLnSpc="1">
            <a:prstTxWarp prst="textNoShape">
              <a:avLst/>
            </a:prstTxWarp>
            <a:noAutofit/>
          </a:bodyPr>
          <a:lstStyle/>
          <a:p>
            <a:pPr algn="ctr"/>
            <a:endParaRPr lang="de-DE" sz="1400" b="1">
              <a:solidFill>
                <a:schemeClr val="tx1"/>
              </a:solidFill>
            </a:endParaRPr>
          </a:p>
          <a:p>
            <a:pPr algn="ctr"/>
            <a:endParaRPr lang="de-DE" sz="1400" b="1">
              <a:solidFill>
                <a:schemeClr val="tx1"/>
              </a:solidFill>
            </a:endParaRPr>
          </a:p>
          <a:p>
            <a:pPr algn="ctr"/>
            <a:r>
              <a:rPr lang="de-DE" sz="1400" b="1">
                <a:solidFill>
                  <a:schemeClr val="tx1"/>
                </a:solidFill>
              </a:rPr>
              <a:t>Weiterbildung</a:t>
            </a:r>
            <a:endParaRPr lang="de-DE" sz="1400">
              <a:solidFill>
                <a:schemeClr val="tx1"/>
              </a:solidFill>
            </a:endParaRPr>
          </a:p>
        </p:txBody>
      </p:sp>
      <p:sp>
        <p:nvSpPr>
          <p:cNvPr id="9" name="Rechteck 22">
            <a:extLst>
              <a:ext uri="{FF2B5EF4-FFF2-40B4-BE49-F238E27FC236}">
                <a16:creationId xmlns:a16="http://schemas.microsoft.com/office/drawing/2014/main" id="{87860512-B8AE-7442-5B2B-2652501A29FC}"/>
              </a:ext>
            </a:extLst>
          </p:cNvPr>
          <p:cNvSpPr/>
          <p:nvPr/>
        </p:nvSpPr>
        <p:spPr>
          <a:xfrm>
            <a:off x="1927787" y="2674847"/>
            <a:ext cx="1800000" cy="25873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46800" rIns="90000" bIns="251999" numCol="1" spcCol="0" rtlCol="0" fromWordArt="0" anchor="ctr" anchorCtr="0" forceAA="0" compatLnSpc="1">
            <a:prstTxWarp prst="textNoShape">
              <a:avLst/>
            </a:prstTxWarp>
            <a:noAutofit/>
          </a:bodyPr>
          <a:lstStyle/>
          <a:p>
            <a:pPr algn="ctr"/>
            <a:endParaRPr lang="de-DE" sz="1400" b="1">
              <a:solidFill>
                <a:schemeClr val="tx1"/>
              </a:solidFill>
            </a:endParaRPr>
          </a:p>
          <a:p>
            <a:pPr algn="ctr"/>
            <a:endParaRPr lang="de-DE" sz="1400" b="1">
              <a:solidFill>
                <a:schemeClr val="tx1"/>
              </a:solidFill>
            </a:endParaRPr>
          </a:p>
          <a:p>
            <a:pPr algn="ctr"/>
            <a:r>
              <a:rPr lang="de-DE" sz="1400" b="1">
                <a:solidFill>
                  <a:schemeClr val="tx1"/>
                </a:solidFill>
              </a:rPr>
              <a:t>Vereinsarbeit</a:t>
            </a:r>
          </a:p>
        </p:txBody>
      </p:sp>
      <p:sp>
        <p:nvSpPr>
          <p:cNvPr id="10" name="Rechteck 22">
            <a:extLst>
              <a:ext uri="{FF2B5EF4-FFF2-40B4-BE49-F238E27FC236}">
                <a16:creationId xmlns:a16="http://schemas.microsoft.com/office/drawing/2014/main" id="{093772D7-BD85-430E-ED40-BA84759ED5EE}"/>
              </a:ext>
            </a:extLst>
          </p:cNvPr>
          <p:cNvSpPr/>
          <p:nvPr/>
        </p:nvSpPr>
        <p:spPr>
          <a:xfrm>
            <a:off x="8446332" y="2674847"/>
            <a:ext cx="1800000" cy="25873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46800" rIns="90000" bIns="251999" numCol="1" spcCol="0" rtlCol="0" fromWordArt="0" anchor="ctr" anchorCtr="0" forceAA="0" compatLnSpc="1">
            <a:prstTxWarp prst="textNoShape">
              <a:avLst/>
            </a:prstTxWarp>
            <a:noAutofit/>
          </a:bodyPr>
          <a:lstStyle/>
          <a:p>
            <a:pPr algn="ctr"/>
            <a:endParaRPr lang="de-DE" sz="1400" b="1">
              <a:solidFill>
                <a:schemeClr val="tx1"/>
              </a:solidFill>
            </a:endParaRPr>
          </a:p>
          <a:p>
            <a:pPr algn="ctr"/>
            <a:endParaRPr lang="de-DE" sz="1400" b="1">
              <a:solidFill>
                <a:schemeClr val="tx1"/>
              </a:solidFill>
            </a:endParaRPr>
          </a:p>
          <a:p>
            <a:pPr algn="ctr"/>
            <a:r>
              <a:rPr lang="de-DE" sz="1400" b="1">
                <a:solidFill>
                  <a:schemeClr val="tx1"/>
                </a:solidFill>
              </a:rPr>
              <a:t>Soziale Interaktion</a:t>
            </a:r>
          </a:p>
        </p:txBody>
      </p:sp>
      <p:sp>
        <p:nvSpPr>
          <p:cNvPr id="2" name="Gleichschenkliges Dreieck 1">
            <a:extLst>
              <a:ext uri="{FF2B5EF4-FFF2-40B4-BE49-F238E27FC236}">
                <a16:creationId xmlns:a16="http://schemas.microsoft.com/office/drawing/2014/main" id="{7E48547B-F04F-3FC9-7F47-C55F4D660406}"/>
              </a:ext>
            </a:extLst>
          </p:cNvPr>
          <p:cNvSpPr/>
          <p:nvPr/>
        </p:nvSpPr>
        <p:spPr>
          <a:xfrm>
            <a:off x="1058062" y="1165752"/>
            <a:ext cx="10051694" cy="152950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r>
              <a:rPr lang="de-DE" sz="1600">
                <a:solidFill>
                  <a:schemeClr val="bg1"/>
                </a:solidFill>
              </a:rPr>
              <a:t>Mitgliederbindung von ACler:innen</a:t>
            </a:r>
          </a:p>
        </p:txBody>
      </p:sp>
      <p:sp>
        <p:nvSpPr>
          <p:cNvPr id="4" name="Rechteck 3">
            <a:extLst>
              <a:ext uri="{FF2B5EF4-FFF2-40B4-BE49-F238E27FC236}">
                <a16:creationId xmlns:a16="http://schemas.microsoft.com/office/drawing/2014/main" id="{03914A83-94E7-F7DC-E57E-59C5110AFE68}"/>
              </a:ext>
            </a:extLst>
          </p:cNvPr>
          <p:cNvSpPr/>
          <p:nvPr/>
        </p:nvSpPr>
        <p:spPr>
          <a:xfrm>
            <a:off x="1070153" y="5262183"/>
            <a:ext cx="10051694" cy="2880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r>
              <a:rPr lang="de-DE" sz="1200">
                <a:solidFill>
                  <a:schemeClr val="bg1"/>
                </a:solidFill>
              </a:rPr>
              <a:t>Mitglieder von Academy Consult</a:t>
            </a:r>
          </a:p>
        </p:txBody>
      </p:sp>
      <p:pic>
        <p:nvPicPr>
          <p:cNvPr id="38" name="Grafik 37" descr="Kundenbewertung mit einfarbiger Füllung">
            <a:extLst>
              <a:ext uri="{FF2B5EF4-FFF2-40B4-BE49-F238E27FC236}">
                <a16:creationId xmlns:a16="http://schemas.microsoft.com/office/drawing/2014/main" id="{3948A51A-8BD4-1F22-1DFB-7E87F48E56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48899" y="2956528"/>
            <a:ext cx="847555" cy="847555"/>
          </a:xfrm>
          <a:prstGeom prst="rect">
            <a:avLst/>
          </a:prstGeom>
        </p:spPr>
      </p:pic>
      <p:pic>
        <p:nvPicPr>
          <p:cNvPr id="32" name="Grafik 31" descr="Geschäftswachstum mit einfarbiger Füllung">
            <a:extLst>
              <a:ext uri="{FF2B5EF4-FFF2-40B4-BE49-F238E27FC236}">
                <a16:creationId xmlns:a16="http://schemas.microsoft.com/office/drawing/2014/main" id="{9AA061B0-7248-6373-2BFC-141253A26F2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28963" y="3009413"/>
            <a:ext cx="804617" cy="804617"/>
          </a:xfrm>
          <a:prstGeom prst="rect">
            <a:avLst/>
          </a:prstGeom>
        </p:spPr>
      </p:pic>
      <p:pic>
        <p:nvPicPr>
          <p:cNvPr id="36" name="Grafik 35" descr="Geschlossenes Buch mit einfarbiger Füllung">
            <a:extLst>
              <a:ext uri="{FF2B5EF4-FFF2-40B4-BE49-F238E27FC236}">
                <a16:creationId xmlns:a16="http://schemas.microsoft.com/office/drawing/2014/main" id="{3254C5EC-6D30-C564-23CC-2BADEB4A37A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51819" y="2970897"/>
            <a:ext cx="828674" cy="828674"/>
          </a:xfrm>
          <a:prstGeom prst="rect">
            <a:avLst/>
          </a:prstGeom>
        </p:spPr>
      </p:pic>
      <p:sp>
        <p:nvSpPr>
          <p:cNvPr id="45" name="Pfeil: nach links 44">
            <a:extLst>
              <a:ext uri="{FF2B5EF4-FFF2-40B4-BE49-F238E27FC236}">
                <a16:creationId xmlns:a16="http://schemas.microsoft.com/office/drawing/2014/main" id="{0CD00FFB-BDF6-EA95-5DF6-8FC227787226}"/>
              </a:ext>
            </a:extLst>
          </p:cNvPr>
          <p:cNvSpPr/>
          <p:nvPr/>
        </p:nvSpPr>
        <p:spPr>
          <a:xfrm>
            <a:off x="3585466" y="3257277"/>
            <a:ext cx="1743915" cy="524759"/>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200">
              <a:solidFill>
                <a:schemeClr val="bg1"/>
              </a:solidFill>
            </a:endParaRPr>
          </a:p>
        </p:txBody>
      </p:sp>
      <p:sp>
        <p:nvSpPr>
          <p:cNvPr id="49" name="Pfeil: nach rechts 48">
            <a:extLst>
              <a:ext uri="{FF2B5EF4-FFF2-40B4-BE49-F238E27FC236}">
                <a16:creationId xmlns:a16="http://schemas.microsoft.com/office/drawing/2014/main" id="{83F82467-DB45-2B20-C111-F347328A66CF}"/>
              </a:ext>
            </a:extLst>
          </p:cNvPr>
          <p:cNvSpPr/>
          <p:nvPr/>
        </p:nvSpPr>
        <p:spPr>
          <a:xfrm>
            <a:off x="3585466" y="2754612"/>
            <a:ext cx="1743915" cy="52475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200">
              <a:solidFill>
                <a:schemeClr val="bg1"/>
              </a:solidFill>
            </a:endParaRPr>
          </a:p>
        </p:txBody>
      </p:sp>
      <p:sp>
        <p:nvSpPr>
          <p:cNvPr id="50" name="Pfeil: nach links 49">
            <a:extLst>
              <a:ext uri="{FF2B5EF4-FFF2-40B4-BE49-F238E27FC236}">
                <a16:creationId xmlns:a16="http://schemas.microsoft.com/office/drawing/2014/main" id="{E178BFA3-AACB-C1B9-6E89-EF89AC16BE12}"/>
              </a:ext>
            </a:extLst>
          </p:cNvPr>
          <p:cNvSpPr/>
          <p:nvPr/>
        </p:nvSpPr>
        <p:spPr>
          <a:xfrm>
            <a:off x="3561575" y="4699643"/>
            <a:ext cx="5027079" cy="524759"/>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200">
              <a:solidFill>
                <a:schemeClr val="bg1"/>
              </a:solidFill>
            </a:endParaRPr>
          </a:p>
        </p:txBody>
      </p:sp>
      <p:sp>
        <p:nvSpPr>
          <p:cNvPr id="52" name="Pfeil: nach rechts 51">
            <a:extLst>
              <a:ext uri="{FF2B5EF4-FFF2-40B4-BE49-F238E27FC236}">
                <a16:creationId xmlns:a16="http://schemas.microsoft.com/office/drawing/2014/main" id="{03C76729-05A7-6006-40D6-18E5967CDBD5}"/>
              </a:ext>
            </a:extLst>
          </p:cNvPr>
          <p:cNvSpPr/>
          <p:nvPr/>
        </p:nvSpPr>
        <p:spPr>
          <a:xfrm>
            <a:off x="3561575" y="4236430"/>
            <a:ext cx="5027079" cy="52475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200">
              <a:solidFill>
                <a:schemeClr val="bg1"/>
              </a:solidFill>
            </a:endParaRPr>
          </a:p>
        </p:txBody>
      </p:sp>
      <p:sp>
        <p:nvSpPr>
          <p:cNvPr id="8" name="Pfeil: nach rechts 48">
            <a:extLst>
              <a:ext uri="{FF2B5EF4-FFF2-40B4-BE49-F238E27FC236}">
                <a16:creationId xmlns:a16="http://schemas.microsoft.com/office/drawing/2014/main" id="{7096D3E9-F824-AA3E-F586-1A42B5C51CEE}"/>
              </a:ext>
            </a:extLst>
          </p:cNvPr>
          <p:cNvSpPr/>
          <p:nvPr/>
        </p:nvSpPr>
        <p:spPr>
          <a:xfrm>
            <a:off x="6844739" y="2754612"/>
            <a:ext cx="1743915" cy="52475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200">
              <a:solidFill>
                <a:schemeClr val="bg1"/>
              </a:solidFill>
            </a:endParaRPr>
          </a:p>
        </p:txBody>
      </p:sp>
      <p:sp>
        <p:nvSpPr>
          <p:cNvPr id="12" name="Pfeil: nach links 44">
            <a:extLst>
              <a:ext uri="{FF2B5EF4-FFF2-40B4-BE49-F238E27FC236}">
                <a16:creationId xmlns:a16="http://schemas.microsoft.com/office/drawing/2014/main" id="{D7A5F162-C0B9-4D2B-FC26-59B3123F1695}"/>
              </a:ext>
            </a:extLst>
          </p:cNvPr>
          <p:cNvSpPr/>
          <p:nvPr/>
        </p:nvSpPr>
        <p:spPr>
          <a:xfrm>
            <a:off x="6844739" y="3257277"/>
            <a:ext cx="1743915" cy="524759"/>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de-DE" sz="1200">
              <a:solidFill>
                <a:schemeClr val="bg1"/>
              </a:solidFill>
            </a:endParaRPr>
          </a:p>
        </p:txBody>
      </p:sp>
      <p:sp>
        <p:nvSpPr>
          <p:cNvPr id="13" name="Rechteck 22">
            <a:extLst>
              <a:ext uri="{FF2B5EF4-FFF2-40B4-BE49-F238E27FC236}">
                <a16:creationId xmlns:a16="http://schemas.microsoft.com/office/drawing/2014/main" id="{6CA0336A-E958-25BA-D22C-93763D2C6F7B}"/>
              </a:ext>
            </a:extLst>
          </p:cNvPr>
          <p:cNvSpPr/>
          <p:nvPr/>
        </p:nvSpPr>
        <p:spPr>
          <a:xfrm>
            <a:off x="443077" y="6084939"/>
            <a:ext cx="11307600" cy="30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46800" rIns="90000" bIns="46800" numCol="1" spcCol="0" rtlCol="0" fromWordArt="0" anchor="t" anchorCtr="0" forceAA="0" compatLnSpc="1">
            <a:prstTxWarp prst="textNoShape">
              <a:avLst/>
            </a:prstTxWarp>
            <a:noAutofit/>
          </a:bodyPr>
          <a:lstStyle/>
          <a:p>
            <a:pPr algn="ctr"/>
            <a:r>
              <a:rPr lang="de-DE" sz="1200" b="1">
                <a:solidFill>
                  <a:schemeClr val="bg1"/>
                </a:solidFill>
              </a:rPr>
              <a:t>Maßnahmen zielen auf einen der drei Pfeiler ab, beeinflussen gleichzeitig aber auch die beiden Anderen</a:t>
            </a:r>
            <a:endParaRPr lang="de-DE" sz="1200">
              <a:solidFill>
                <a:schemeClr val="bg1"/>
              </a:solidFill>
            </a:endParaRPr>
          </a:p>
        </p:txBody>
      </p:sp>
      <p:cxnSp>
        <p:nvCxnSpPr>
          <p:cNvPr id="14" name="Straight Connector 105">
            <a:extLst>
              <a:ext uri="{FF2B5EF4-FFF2-40B4-BE49-F238E27FC236}">
                <a16:creationId xmlns:a16="http://schemas.microsoft.com/office/drawing/2014/main" id="{DD695FB3-9D71-D4C8-F837-9CAA19597C83}"/>
              </a:ext>
            </a:extLst>
          </p:cNvPr>
          <p:cNvCxnSpPr>
            <a:cxnSpLocks/>
          </p:cNvCxnSpPr>
          <p:nvPr/>
        </p:nvCxnSpPr>
        <p:spPr>
          <a:xfrm flipH="1">
            <a:off x="443077" y="5792689"/>
            <a:ext cx="11307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Rectangle 122">
            <a:extLst>
              <a:ext uri="{FF2B5EF4-FFF2-40B4-BE49-F238E27FC236}">
                <a16:creationId xmlns:a16="http://schemas.microsoft.com/office/drawing/2014/main" id="{ADFBDA5A-ED11-759E-2700-04B03DBB559A}"/>
              </a:ext>
            </a:extLst>
          </p:cNvPr>
          <p:cNvSpPr/>
          <p:nvPr/>
        </p:nvSpPr>
        <p:spPr>
          <a:xfrm rot="5400000">
            <a:off x="5972355" y="5514503"/>
            <a:ext cx="288098" cy="7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15" name="Chevron 121">
            <a:extLst>
              <a:ext uri="{FF2B5EF4-FFF2-40B4-BE49-F238E27FC236}">
                <a16:creationId xmlns:a16="http://schemas.microsoft.com/office/drawing/2014/main" id="{639B7B1B-0D97-137D-5A7D-67FFA46E3B11}"/>
              </a:ext>
            </a:extLst>
          </p:cNvPr>
          <p:cNvSpPr/>
          <p:nvPr/>
        </p:nvSpPr>
        <p:spPr>
          <a:xfrm rot="5400000">
            <a:off x="5972355" y="5516597"/>
            <a:ext cx="288099" cy="629685"/>
          </a:xfrm>
          <a:prstGeom prst="chevron">
            <a:avLst>
              <a:gd name="adj" fmla="val 5457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6" name="Rechteck 5">
            <a:extLst>
              <a:ext uri="{FF2B5EF4-FFF2-40B4-BE49-F238E27FC236}">
                <a16:creationId xmlns:a16="http://schemas.microsoft.com/office/drawing/2014/main" id="{DD4F6E2E-DE39-1964-FFEB-7DEE361492C6}"/>
              </a:ext>
            </a:extLst>
          </p:cNvPr>
          <p:cNvSpPr/>
          <p:nvPr/>
        </p:nvSpPr>
        <p:spPr>
          <a:xfrm>
            <a:off x="3586223" y="2754192"/>
            <a:ext cx="1742400" cy="52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200">
                <a:solidFill>
                  <a:schemeClr val="bg1"/>
                </a:solidFill>
              </a:rPr>
              <a:t>Bietet Möglichkeit</a:t>
            </a:r>
          </a:p>
        </p:txBody>
      </p:sp>
      <p:sp>
        <p:nvSpPr>
          <p:cNvPr id="7" name="Rechteck 6">
            <a:extLst>
              <a:ext uri="{FF2B5EF4-FFF2-40B4-BE49-F238E27FC236}">
                <a16:creationId xmlns:a16="http://schemas.microsoft.com/office/drawing/2014/main" id="{AD82B06D-1C68-EC30-A80F-FF34B77490D0}"/>
              </a:ext>
            </a:extLst>
          </p:cNvPr>
          <p:cNvSpPr/>
          <p:nvPr/>
        </p:nvSpPr>
        <p:spPr>
          <a:xfrm>
            <a:off x="3562314" y="4236009"/>
            <a:ext cx="5025600" cy="52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200">
                <a:solidFill>
                  <a:schemeClr val="bg1"/>
                </a:solidFill>
              </a:rPr>
              <a:t>Erhöht</a:t>
            </a:r>
          </a:p>
        </p:txBody>
      </p:sp>
      <p:sp>
        <p:nvSpPr>
          <p:cNvPr id="17" name="Rechteck 16">
            <a:extLst>
              <a:ext uri="{FF2B5EF4-FFF2-40B4-BE49-F238E27FC236}">
                <a16:creationId xmlns:a16="http://schemas.microsoft.com/office/drawing/2014/main" id="{3383FC50-395C-F7F6-32B2-5FC8872BC98A}"/>
              </a:ext>
            </a:extLst>
          </p:cNvPr>
          <p:cNvSpPr/>
          <p:nvPr/>
        </p:nvSpPr>
        <p:spPr>
          <a:xfrm>
            <a:off x="3562314" y="4699222"/>
            <a:ext cx="5025600" cy="52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200">
                <a:solidFill>
                  <a:schemeClr val="bg1"/>
                </a:solidFill>
              </a:rPr>
              <a:t>Fördert</a:t>
            </a:r>
          </a:p>
        </p:txBody>
      </p:sp>
      <p:sp>
        <p:nvSpPr>
          <p:cNvPr id="18" name="Rechteck 17">
            <a:extLst>
              <a:ext uri="{FF2B5EF4-FFF2-40B4-BE49-F238E27FC236}">
                <a16:creationId xmlns:a16="http://schemas.microsoft.com/office/drawing/2014/main" id="{14C9BB5D-FBA3-6283-A768-3988DCEEF38E}"/>
              </a:ext>
            </a:extLst>
          </p:cNvPr>
          <p:cNvSpPr/>
          <p:nvPr/>
        </p:nvSpPr>
        <p:spPr>
          <a:xfrm>
            <a:off x="6845497" y="2754192"/>
            <a:ext cx="1742400" cy="52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200">
                <a:solidFill>
                  <a:schemeClr val="bg1"/>
                </a:solidFill>
              </a:rPr>
              <a:t>Führt zu</a:t>
            </a:r>
          </a:p>
        </p:txBody>
      </p:sp>
      <p:sp>
        <p:nvSpPr>
          <p:cNvPr id="19" name="Rechteck 18">
            <a:extLst>
              <a:ext uri="{FF2B5EF4-FFF2-40B4-BE49-F238E27FC236}">
                <a16:creationId xmlns:a16="http://schemas.microsoft.com/office/drawing/2014/main" id="{F1B78392-0A4C-0F22-98AD-B0E9CBE154B1}"/>
              </a:ext>
            </a:extLst>
          </p:cNvPr>
          <p:cNvSpPr/>
          <p:nvPr/>
        </p:nvSpPr>
        <p:spPr>
          <a:xfrm>
            <a:off x="6845497" y="3256856"/>
            <a:ext cx="1742400" cy="52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200">
                <a:solidFill>
                  <a:schemeClr val="bg1"/>
                </a:solidFill>
              </a:rPr>
              <a:t>Motiviert</a:t>
            </a:r>
          </a:p>
        </p:txBody>
      </p:sp>
      <p:sp>
        <p:nvSpPr>
          <p:cNvPr id="20" name="Rechteck 19">
            <a:extLst>
              <a:ext uri="{FF2B5EF4-FFF2-40B4-BE49-F238E27FC236}">
                <a16:creationId xmlns:a16="http://schemas.microsoft.com/office/drawing/2014/main" id="{E3EF4741-464C-75A3-DA04-7C31D2EF91A4}"/>
              </a:ext>
            </a:extLst>
          </p:cNvPr>
          <p:cNvSpPr/>
          <p:nvPr/>
        </p:nvSpPr>
        <p:spPr>
          <a:xfrm>
            <a:off x="3586223" y="3256856"/>
            <a:ext cx="1742400" cy="52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200">
                <a:solidFill>
                  <a:schemeClr val="bg1"/>
                </a:solidFill>
              </a:rPr>
              <a:t>Fördert</a:t>
            </a:r>
          </a:p>
        </p:txBody>
      </p:sp>
    </p:spTree>
    <p:extLst>
      <p:ext uri="{BB962C8B-B14F-4D97-AF65-F5344CB8AC3E}">
        <p14:creationId xmlns:p14="http://schemas.microsoft.com/office/powerpoint/2010/main" val="3945332065"/>
      </p:ext>
    </p:extLst>
  </p:cSld>
  <p:clrMapOvr>
    <a:masterClrMapping/>
  </p:clrMapOvr>
  <p:extLst>
    <p:ext uri="{6950BFC3-D8DA-4A85-94F7-54DA5524770B}">
      <p188:commentRel xmlns:p188="http://schemas.microsoft.com/office/powerpoint/2018/8/main" r:id="rId4"/>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895DF90-545D-01A4-F4B7-152E51474501}"/>
              </a:ext>
            </a:extLst>
          </p:cNvPr>
          <p:cNvSpPr>
            <a:spLocks noGrp="1"/>
          </p:cNvSpPr>
          <p:nvPr>
            <p:ph type="body" sz="quarter" idx="13"/>
          </p:nvPr>
        </p:nvSpPr>
        <p:spPr/>
        <p:txBody>
          <a:bodyPr/>
          <a:lstStyle/>
          <a:p>
            <a:pPr marL="228600" indent="-228600"/>
            <a:r>
              <a:rPr lang="de-DE">
                <a:ea typeface="Verdana"/>
              </a:rPr>
              <a:t>Rückblick</a:t>
            </a:r>
          </a:p>
          <a:p>
            <a:pPr marL="360003" lvl="1" indent="-228600"/>
            <a:r>
              <a:rPr lang="de-DE">
                <a:ea typeface="Verdana"/>
              </a:rPr>
              <a:t>Ausgangslage und Zielsetzung</a:t>
            </a:r>
          </a:p>
          <a:p>
            <a:pPr marL="360003" lvl="1" indent="-228600"/>
            <a:r>
              <a:rPr lang="de-DE">
                <a:ea typeface="Verdana"/>
              </a:rPr>
              <a:t>Projektverlauf</a:t>
            </a:r>
          </a:p>
          <a:p>
            <a:pPr marL="228600" indent="-228600"/>
            <a:r>
              <a:rPr lang="de-DE">
                <a:ea typeface="Verdana"/>
              </a:rPr>
              <a:t>Ergebnisse</a:t>
            </a:r>
          </a:p>
          <a:p>
            <a:pPr marL="360003" lvl="1" indent="-228600"/>
            <a:r>
              <a:rPr lang="de-DE">
                <a:ea typeface="Verdana"/>
              </a:rPr>
              <a:t>Interviews mit studentischen Beratungen und Initiativen</a:t>
            </a:r>
          </a:p>
          <a:p>
            <a:pPr marL="360003" lvl="1" indent="-228600"/>
            <a:r>
              <a:rPr lang="de-DE">
                <a:ea typeface="Verdana"/>
              </a:rPr>
              <a:t>Interne Umfrage</a:t>
            </a:r>
          </a:p>
          <a:p>
            <a:pPr marL="360003" lvl="1" indent="-228600"/>
            <a:r>
              <a:rPr lang="de-DE">
                <a:ea typeface="Verdana"/>
              </a:rPr>
              <a:t>Quantitative Datenanalyse</a:t>
            </a:r>
          </a:p>
          <a:p>
            <a:pPr marL="360003" lvl="1" indent="-228600"/>
            <a:r>
              <a:rPr lang="de-DE">
                <a:ea typeface="Verdana"/>
              </a:rPr>
              <a:t>Ideationworkshop</a:t>
            </a:r>
          </a:p>
          <a:p>
            <a:pPr marL="360003" lvl="1" indent="-228600"/>
            <a:r>
              <a:rPr lang="de-DE">
                <a:ea typeface="Verdana"/>
              </a:rPr>
              <a:t>Einordnung in den Projektverlauf</a:t>
            </a:r>
          </a:p>
          <a:p>
            <a:pPr marL="228600" indent="-228600"/>
            <a:r>
              <a:rPr lang="de-DE">
                <a:ea typeface="Verdana"/>
              </a:rPr>
              <a:t>Maßnahmen</a:t>
            </a:r>
          </a:p>
          <a:p>
            <a:pPr marL="360003" lvl="1" indent="-228600"/>
            <a:r>
              <a:rPr lang="de-DE">
                <a:ea typeface="Verdana"/>
              </a:rPr>
              <a:t>Grundpfeiler der Mitgliederbindung</a:t>
            </a:r>
          </a:p>
          <a:p>
            <a:pPr marL="360003" lvl="1" indent="-228600"/>
            <a:r>
              <a:rPr lang="de-DE" b="1">
                <a:ea typeface="Verdana"/>
              </a:rPr>
              <a:t>Vorstellung</a:t>
            </a:r>
          </a:p>
          <a:p>
            <a:pPr marL="360003" lvl="1" indent="-228600"/>
            <a:r>
              <a:rPr lang="de-DE">
                <a:ea typeface="Verdana"/>
              </a:rPr>
              <a:t>Scoring</a:t>
            </a:r>
          </a:p>
          <a:p>
            <a:pPr marL="360003" lvl="1" indent="-228600"/>
            <a:r>
              <a:rPr lang="de-DE">
                <a:ea typeface="Verdana"/>
              </a:rPr>
              <a:t>Ausgearbeitete Maßnahmen</a:t>
            </a:r>
          </a:p>
          <a:p>
            <a:pPr marL="360003" lvl="1" indent="-228600"/>
            <a:r>
              <a:rPr lang="de-DE">
                <a:ea typeface="Verdana"/>
              </a:rPr>
              <a:t>Mögliche Weiterentwicklung</a:t>
            </a:r>
          </a:p>
          <a:p>
            <a:pPr marL="228600" indent="-228600"/>
            <a:r>
              <a:rPr lang="de-DE">
                <a:ea typeface="Verdana"/>
              </a:rPr>
              <a:t>Abschluss</a:t>
            </a:r>
          </a:p>
          <a:p>
            <a:pPr marL="360003" lvl="1" indent="-228600"/>
            <a:r>
              <a:rPr lang="de-DE">
                <a:ea typeface="Verdana"/>
              </a:rPr>
              <a:t>Zeitaufwand</a:t>
            </a:r>
          </a:p>
          <a:p>
            <a:pPr marL="360003" lvl="1" indent="-228600"/>
            <a:r>
              <a:rPr lang="de-DE">
                <a:ea typeface="Verdana"/>
              </a:rPr>
              <a:t>Tracking und Folgeprojekte</a:t>
            </a:r>
          </a:p>
        </p:txBody>
      </p:sp>
      <p:sp>
        <p:nvSpPr>
          <p:cNvPr id="4" name="Titel 3">
            <a:extLst>
              <a:ext uri="{FF2B5EF4-FFF2-40B4-BE49-F238E27FC236}">
                <a16:creationId xmlns:a16="http://schemas.microsoft.com/office/drawing/2014/main" id="{81CFED2B-8402-BFF2-59EA-BE6F7D129211}"/>
              </a:ext>
            </a:extLst>
          </p:cNvPr>
          <p:cNvSpPr>
            <a:spLocks noGrp="1"/>
          </p:cNvSpPr>
          <p:nvPr>
            <p:ph type="title"/>
          </p:nvPr>
        </p:nvSpPr>
        <p:spPr/>
        <p:txBody>
          <a:bodyPr/>
          <a:lstStyle/>
          <a:p>
            <a:r>
              <a:rPr lang="de-DE"/>
              <a:t>Agenda</a:t>
            </a:r>
            <a:endParaRPr lang="en-US"/>
          </a:p>
        </p:txBody>
      </p:sp>
    </p:spTree>
    <p:extLst>
      <p:ext uri="{BB962C8B-B14F-4D97-AF65-F5344CB8AC3E}">
        <p14:creationId xmlns:p14="http://schemas.microsoft.com/office/powerpoint/2010/main" val="1343435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D112A5D-3F1B-773F-D633-BE05013BB3E4}"/>
              </a:ext>
            </a:extLst>
          </p:cNvPr>
          <p:cNvGraphicFramePr>
            <a:graphicFrameLocks noChangeAspect="1"/>
          </p:cNvGraphicFramePr>
          <p:nvPr>
            <p:custDataLst>
              <p:tags r:id="rId1"/>
            </p:custDataLst>
            <p:extLst>
              <p:ext uri="{D42A27DB-BD31-4B8C-83A1-F6EECF244321}">
                <p14:modId xmlns:p14="http://schemas.microsoft.com/office/powerpoint/2010/main" val="4059767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35" imgH="435" progId="TCLayout.ActiveDocument.1">
                  <p:embed/>
                </p:oleObj>
              </mc:Choice>
              <mc:Fallback>
                <p:oleObj name="think-cell Slide" r:id="rId5" imgW="435" imgH="435" progId="TCLayout.ActiveDocument.1">
                  <p:embed/>
                  <p:pic>
                    <p:nvPicPr>
                      <p:cNvPr id="6" name="think-cell data - do not delete" hidden="1">
                        <a:extLst>
                          <a:ext uri="{FF2B5EF4-FFF2-40B4-BE49-F238E27FC236}">
                            <a16:creationId xmlns:a16="http://schemas.microsoft.com/office/drawing/2014/main" id="{4D112A5D-3F1B-773F-D633-BE05013BB3E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586674EF-030E-C92A-C8CB-5BB5EDC99FC8}"/>
              </a:ext>
            </a:extLst>
          </p:cNvPr>
          <p:cNvSpPr>
            <a:spLocks noGrp="1"/>
          </p:cNvSpPr>
          <p:nvPr>
            <p:ph type="body" sz="quarter" idx="21"/>
          </p:nvPr>
        </p:nvSpPr>
        <p:spPr/>
        <p:txBody>
          <a:bodyPr/>
          <a:lstStyle/>
          <a:p>
            <a:r>
              <a:rPr lang="en-DE"/>
              <a:t>Maßnahmen | Vorstellung</a:t>
            </a:r>
          </a:p>
        </p:txBody>
      </p:sp>
      <p:sp>
        <p:nvSpPr>
          <p:cNvPr id="5" name="Title 4">
            <a:extLst>
              <a:ext uri="{FF2B5EF4-FFF2-40B4-BE49-F238E27FC236}">
                <a16:creationId xmlns:a16="http://schemas.microsoft.com/office/drawing/2014/main" id="{37FD4F90-A026-0037-CB4D-621EDCD91079}"/>
              </a:ext>
            </a:extLst>
          </p:cNvPr>
          <p:cNvSpPr>
            <a:spLocks noGrp="1"/>
          </p:cNvSpPr>
          <p:nvPr>
            <p:ph type="title"/>
          </p:nvPr>
        </p:nvSpPr>
        <p:spPr>
          <a:xfrm>
            <a:off x="443077" y="180000"/>
            <a:ext cx="11307323" cy="691200"/>
          </a:xfrm>
        </p:spPr>
        <p:txBody>
          <a:bodyPr vert="horz"/>
          <a:lstStyle/>
          <a:p>
            <a:r>
              <a:rPr lang="de-DE"/>
              <a:t>Erhöhte soziale Interaktion, die zu besserer Mitgliederbindung führt, kann mit Hilfe von 5 Maßnahmen erzielt werden</a:t>
            </a:r>
            <a:endParaRPr lang="en-DE"/>
          </a:p>
        </p:txBody>
      </p:sp>
      <p:sp>
        <p:nvSpPr>
          <p:cNvPr id="24" name="Rechteck 23">
            <a:extLst>
              <a:ext uri="{FF2B5EF4-FFF2-40B4-BE49-F238E27FC236}">
                <a16:creationId xmlns:a16="http://schemas.microsoft.com/office/drawing/2014/main" id="{2EA3843A-771A-84E3-4D19-DC02110B7120}"/>
              </a:ext>
            </a:extLst>
          </p:cNvPr>
          <p:cNvSpPr/>
          <p:nvPr/>
        </p:nvSpPr>
        <p:spPr>
          <a:xfrm>
            <a:off x="468550" y="2363287"/>
            <a:ext cx="3600000" cy="1759555"/>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24000" rIns="90000" bIns="36000" numCol="1" spcCol="0" rtlCol="0" fromWordArt="0" anchor="t" anchorCtr="0" forceAA="0" compatLnSpc="1">
            <a:prstTxWarp prst="textNoShape">
              <a:avLst/>
            </a:prstTxWarp>
            <a:noAutofit/>
          </a:bodyPr>
          <a:lstStyle/>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Individuelle Gespräche mit dem Vorstand</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Aktive Einladungen zu Mitgliederversammlungen und Stammtischen</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Möglichkeit zur Teilung von Erkenntnissen und Erfahrungen</a:t>
            </a:r>
          </a:p>
        </p:txBody>
      </p:sp>
      <p:sp>
        <p:nvSpPr>
          <p:cNvPr id="26" name="Rechteck 25">
            <a:extLst>
              <a:ext uri="{FF2B5EF4-FFF2-40B4-BE49-F238E27FC236}">
                <a16:creationId xmlns:a16="http://schemas.microsoft.com/office/drawing/2014/main" id="{F625F2A4-83E1-FB43-3BE0-961FEF01FCF9}"/>
              </a:ext>
            </a:extLst>
          </p:cNvPr>
          <p:cNvSpPr/>
          <p:nvPr/>
        </p:nvSpPr>
        <p:spPr>
          <a:xfrm>
            <a:off x="4296000" y="2363288"/>
            <a:ext cx="3600000" cy="1754771"/>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24000" rIns="90000" bIns="36000" numCol="1" spcCol="0" rtlCol="0" fromWordArt="0" anchor="t" anchorCtr="0" forceAA="0" compatLnSpc="1">
            <a:prstTxWarp prst="textNoShape">
              <a:avLst/>
            </a:prstTxWarp>
            <a:noAutofit/>
          </a:bodyPr>
          <a:lstStyle/>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Verbesserung der Kommunikation zwischen Trainees und Vorstand</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Wahl eines Traineesprechers nach Einführungsphase</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Regelmäßige Meetings als Vermittler zwischen Trainees und Vorstand</a:t>
            </a:r>
          </a:p>
        </p:txBody>
      </p:sp>
      <p:sp>
        <p:nvSpPr>
          <p:cNvPr id="28" name="Rechteck 27">
            <a:extLst>
              <a:ext uri="{FF2B5EF4-FFF2-40B4-BE49-F238E27FC236}">
                <a16:creationId xmlns:a16="http://schemas.microsoft.com/office/drawing/2014/main" id="{11B52A7F-337F-E1D5-781A-B01564D5523F}"/>
              </a:ext>
            </a:extLst>
          </p:cNvPr>
          <p:cNvSpPr/>
          <p:nvPr/>
        </p:nvSpPr>
        <p:spPr>
          <a:xfrm>
            <a:off x="8149087" y="2363288"/>
            <a:ext cx="3600000" cy="1754771"/>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24000" rIns="90000" bIns="36000" numCol="1" spcCol="0" rtlCol="0" fromWordArt="0" anchor="t" anchorCtr="0" forceAA="0" compatLnSpc="1">
            <a:prstTxWarp prst="textNoShape">
              <a:avLst/>
            </a:prstTxWarp>
            <a:noAutofit/>
          </a:bodyPr>
          <a:lstStyle/>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Aktive Mitglieder laden passive Mitglieder zu Veranstaltungen ein</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Niederschwelliger Einstieg zur Reaktivierung</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Förderung des allgemeinen Engagements im Verein</a:t>
            </a:r>
          </a:p>
        </p:txBody>
      </p:sp>
      <p:sp>
        <p:nvSpPr>
          <p:cNvPr id="30" name="Rechteck 29">
            <a:extLst>
              <a:ext uri="{FF2B5EF4-FFF2-40B4-BE49-F238E27FC236}">
                <a16:creationId xmlns:a16="http://schemas.microsoft.com/office/drawing/2014/main" id="{878D8A89-8438-361C-1DD9-2EA1372D778B}"/>
              </a:ext>
            </a:extLst>
          </p:cNvPr>
          <p:cNvSpPr/>
          <p:nvPr/>
        </p:nvSpPr>
        <p:spPr>
          <a:xfrm>
            <a:off x="1850784" y="4520602"/>
            <a:ext cx="3600000" cy="1754771"/>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24000" rIns="90000" bIns="36000" numCol="1" spcCol="0" rtlCol="0" fromWordArt="0" anchor="t" anchorCtr="0" forceAA="0" compatLnSpc="1">
            <a:prstTxWarp prst="textNoShape">
              <a:avLst/>
            </a:prstTxWarp>
            <a:noAutofit/>
          </a:bodyPr>
          <a:lstStyle/>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Stärkere Identifikation der Mitglieder mit dem Verein</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Kommunikation von Erfolgen</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Anbahnung von Partnerschaften mit Bildungseinrichtungen</a:t>
            </a:r>
          </a:p>
        </p:txBody>
      </p:sp>
      <p:sp>
        <p:nvSpPr>
          <p:cNvPr id="31" name="Rechteck 30">
            <a:extLst>
              <a:ext uri="{FF2B5EF4-FFF2-40B4-BE49-F238E27FC236}">
                <a16:creationId xmlns:a16="http://schemas.microsoft.com/office/drawing/2014/main" id="{B27DA22D-0607-EAFC-6FA8-85187EBC5B26}"/>
              </a:ext>
            </a:extLst>
          </p:cNvPr>
          <p:cNvSpPr/>
          <p:nvPr/>
        </p:nvSpPr>
        <p:spPr>
          <a:xfrm>
            <a:off x="6741216" y="4520601"/>
            <a:ext cx="3600000" cy="1754771"/>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24000" rIns="90000" bIns="36000" numCol="1" spcCol="0" rtlCol="0" fromWordArt="0" anchor="t" anchorCtr="0" forceAA="0" compatLnSpc="1">
            <a:prstTxWarp prst="textNoShape">
              <a:avLst/>
            </a:prstTxWarp>
            <a:noAutofit/>
          </a:bodyPr>
          <a:lstStyle/>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Regelmäßigere Teambuildings wie bei TPM (Hackathons, Filmnacht,…)</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Ausweitung des Konzepts auf alle anderen Vorstandsbereiche</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Ziel ist die Stärkung der internen Zusammenarbeit</a:t>
            </a:r>
          </a:p>
        </p:txBody>
      </p:sp>
      <p:sp>
        <p:nvSpPr>
          <p:cNvPr id="8" name="Pentagon 7">
            <a:extLst>
              <a:ext uri="{FF2B5EF4-FFF2-40B4-BE49-F238E27FC236}">
                <a16:creationId xmlns:a16="http://schemas.microsoft.com/office/drawing/2014/main" id="{E13BC897-26D7-F776-C0E0-7D9E18A76083}"/>
              </a:ext>
            </a:extLst>
          </p:cNvPr>
          <p:cNvSpPr/>
          <p:nvPr/>
        </p:nvSpPr>
        <p:spPr>
          <a:xfrm>
            <a:off x="443077" y="1295000"/>
            <a:ext cx="11305846" cy="670529"/>
          </a:xfrm>
          <a:prstGeom prst="homePlate">
            <a:avLst>
              <a:gd name="adj" fmla="val 2486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6000" rIns="1044000" bIns="36000" numCol="1" spcCol="0" rtlCol="0" fromWordArt="0" anchor="t" anchorCtr="0" forceAA="0" compatLnSpc="1">
            <a:prstTxWarp prst="textNoShape">
              <a:avLst/>
            </a:prstTxWarp>
            <a:noAutofit/>
          </a:bodyPr>
          <a:lstStyle/>
          <a:p>
            <a:pPr lvl="0">
              <a:spcAft>
                <a:spcPts val="300"/>
              </a:spcAft>
            </a:pPr>
            <a:r>
              <a:rPr lang="de-DE" sz="1200" b="1">
                <a:solidFill>
                  <a:schemeClr val="tx2"/>
                </a:solidFill>
              </a:rPr>
              <a:t>Soziale Interaktionen</a:t>
            </a:r>
          </a:p>
          <a:p>
            <a:pPr lvl="0">
              <a:spcAft>
                <a:spcPts val="600"/>
              </a:spcAft>
            </a:pPr>
            <a:r>
              <a:rPr lang="de-DE" sz="1100">
                <a:solidFill>
                  <a:srgbClr val="000000"/>
                </a:solidFill>
              </a:rPr>
              <a:t>fördern die Mitgliederbindung durch verbesserte Zugehörigkeit und Verbundenheit</a:t>
            </a:r>
          </a:p>
        </p:txBody>
      </p:sp>
      <p:sp>
        <p:nvSpPr>
          <p:cNvPr id="17" name="Sechseck 89">
            <a:extLst>
              <a:ext uri="{FF2B5EF4-FFF2-40B4-BE49-F238E27FC236}">
                <a16:creationId xmlns:a16="http://schemas.microsoft.com/office/drawing/2014/main" id="{BCC531F1-5CFA-2A23-A5D6-27F7AC8F5ACC}"/>
              </a:ext>
            </a:extLst>
          </p:cNvPr>
          <p:cNvSpPr>
            <a:spLocks/>
          </p:cNvSpPr>
          <p:nvPr/>
        </p:nvSpPr>
        <p:spPr>
          <a:xfrm>
            <a:off x="11004114" y="1295001"/>
            <a:ext cx="744809" cy="670528"/>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spcAft>
                <a:spcPts val="600"/>
              </a:spcAft>
            </a:pPr>
            <a:endParaRPr lang="de-DE" sz="2800" u="sng">
              <a:solidFill>
                <a:schemeClr val="bg1"/>
              </a:solidFill>
            </a:endParaRPr>
          </a:p>
        </p:txBody>
      </p:sp>
      <p:pic>
        <p:nvPicPr>
          <p:cNvPr id="21" name="Graphic 78" descr="Geschäftswachstum mit einfarbiger Füllung">
            <a:extLst>
              <a:ext uri="{FF2B5EF4-FFF2-40B4-BE49-F238E27FC236}">
                <a16:creationId xmlns:a16="http://schemas.microsoft.com/office/drawing/2014/main" id="{3A7C676D-E574-18CA-3BA8-AB285BB8CC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1106333" y="1430970"/>
            <a:ext cx="458307" cy="458307"/>
          </a:xfrm>
          <a:prstGeom prst="rect">
            <a:avLst/>
          </a:prstGeom>
        </p:spPr>
      </p:pic>
      <p:sp>
        <p:nvSpPr>
          <p:cNvPr id="2" name="Parallelogramm 49">
            <a:extLst>
              <a:ext uri="{FF2B5EF4-FFF2-40B4-BE49-F238E27FC236}">
                <a16:creationId xmlns:a16="http://schemas.microsoft.com/office/drawing/2014/main" id="{8972DE00-DD0B-9F0B-C750-67B0352A41F7}"/>
              </a:ext>
            </a:extLst>
          </p:cNvPr>
          <p:cNvSpPr/>
          <p:nvPr/>
        </p:nvSpPr>
        <p:spPr>
          <a:xfrm>
            <a:off x="2092353" y="4274339"/>
            <a:ext cx="3116862" cy="482957"/>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spcAft>
                <a:spcPts val="600"/>
              </a:spcAft>
            </a:pPr>
            <a:r>
              <a:rPr lang="de-DE" sz="1200" b="1">
                <a:solidFill>
                  <a:schemeClr val="bg1"/>
                </a:solidFill>
              </a:rPr>
              <a:t>Außendarstellung</a:t>
            </a:r>
          </a:p>
        </p:txBody>
      </p:sp>
      <p:sp>
        <p:nvSpPr>
          <p:cNvPr id="4" name="Parallelogramm 49">
            <a:extLst>
              <a:ext uri="{FF2B5EF4-FFF2-40B4-BE49-F238E27FC236}">
                <a16:creationId xmlns:a16="http://schemas.microsoft.com/office/drawing/2014/main" id="{1B7BD917-7395-BAF3-9FD1-5BBDEDEA92DF}"/>
              </a:ext>
            </a:extLst>
          </p:cNvPr>
          <p:cNvSpPr/>
          <p:nvPr/>
        </p:nvSpPr>
        <p:spPr>
          <a:xfrm>
            <a:off x="4537569" y="2121808"/>
            <a:ext cx="3116862" cy="482957"/>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spcAft>
                <a:spcPts val="600"/>
              </a:spcAft>
            </a:pPr>
            <a:r>
              <a:rPr lang="de-DE" sz="1200" b="1">
                <a:solidFill>
                  <a:schemeClr val="bg1"/>
                </a:solidFill>
              </a:rPr>
              <a:t>Traineesprecher</a:t>
            </a:r>
          </a:p>
        </p:txBody>
      </p:sp>
      <p:sp>
        <p:nvSpPr>
          <p:cNvPr id="7" name="Parallelogramm 49">
            <a:extLst>
              <a:ext uri="{FF2B5EF4-FFF2-40B4-BE49-F238E27FC236}">
                <a16:creationId xmlns:a16="http://schemas.microsoft.com/office/drawing/2014/main" id="{72C4F27F-82A6-8450-A92F-A3405F37952E}"/>
              </a:ext>
            </a:extLst>
          </p:cNvPr>
          <p:cNvSpPr/>
          <p:nvPr/>
        </p:nvSpPr>
        <p:spPr>
          <a:xfrm>
            <a:off x="8390656" y="2121808"/>
            <a:ext cx="3116862" cy="482957"/>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spcAft>
                <a:spcPts val="600"/>
              </a:spcAft>
            </a:pPr>
            <a:r>
              <a:rPr lang="de-DE" sz="1200" b="1" i="0">
                <a:solidFill>
                  <a:schemeClr val="bg1"/>
                </a:solidFill>
                <a:effectLst/>
                <a:latin typeface="Verdana" panose="020B0604030504040204" pitchFamily="34" charset="0"/>
              </a:rPr>
              <a:t>Reaktivierung von Passiv-Mitgliedern</a:t>
            </a:r>
          </a:p>
        </p:txBody>
      </p:sp>
      <p:sp>
        <p:nvSpPr>
          <p:cNvPr id="9" name="Parallelogramm 49">
            <a:extLst>
              <a:ext uri="{FF2B5EF4-FFF2-40B4-BE49-F238E27FC236}">
                <a16:creationId xmlns:a16="http://schemas.microsoft.com/office/drawing/2014/main" id="{E4197446-EBD8-75D4-1076-C61E49BB68E0}"/>
              </a:ext>
            </a:extLst>
          </p:cNvPr>
          <p:cNvSpPr/>
          <p:nvPr/>
        </p:nvSpPr>
        <p:spPr>
          <a:xfrm>
            <a:off x="710119" y="2121808"/>
            <a:ext cx="3116862" cy="482957"/>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l">
              <a:spcAft>
                <a:spcPts val="600"/>
              </a:spcAft>
            </a:pPr>
            <a:r>
              <a:rPr lang="de-DE" sz="1200" b="1">
                <a:solidFill>
                  <a:schemeClr val="bg1"/>
                </a:solidFill>
              </a:rPr>
              <a:t>Re-Integrationsprozess</a:t>
            </a:r>
          </a:p>
        </p:txBody>
      </p:sp>
      <p:sp>
        <p:nvSpPr>
          <p:cNvPr id="10" name="Parallelogramm 49">
            <a:extLst>
              <a:ext uri="{FF2B5EF4-FFF2-40B4-BE49-F238E27FC236}">
                <a16:creationId xmlns:a16="http://schemas.microsoft.com/office/drawing/2014/main" id="{EF2F4E1D-4FDF-6414-7806-5484FDBCE7A3}"/>
              </a:ext>
            </a:extLst>
          </p:cNvPr>
          <p:cNvSpPr/>
          <p:nvPr/>
        </p:nvSpPr>
        <p:spPr>
          <a:xfrm>
            <a:off x="6982785" y="4274339"/>
            <a:ext cx="3116862" cy="482957"/>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spcAft>
                <a:spcPts val="600"/>
              </a:spcAft>
            </a:pPr>
            <a:r>
              <a:rPr lang="de-DE" sz="1200" b="1">
                <a:solidFill>
                  <a:schemeClr val="bg1"/>
                </a:solidFill>
              </a:rPr>
              <a:t>Teambuildings</a:t>
            </a:r>
          </a:p>
        </p:txBody>
      </p:sp>
    </p:spTree>
    <p:extLst>
      <p:ext uri="{BB962C8B-B14F-4D97-AF65-F5344CB8AC3E}">
        <p14:creationId xmlns:p14="http://schemas.microsoft.com/office/powerpoint/2010/main" val="2898818978"/>
      </p:ext>
    </p:extLst>
  </p:cSld>
  <p:clrMapOvr>
    <a:masterClrMapping/>
  </p:clrMapOvr>
  <p:extLst>
    <p:ext uri="{6950BFC3-D8DA-4A85-94F7-54DA5524770B}">
      <p188:commentRel xmlns:p188="http://schemas.microsoft.com/office/powerpoint/2018/8/main" r:id="rId4"/>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D112A5D-3F1B-773F-D633-BE05013BB3E4}"/>
              </a:ext>
            </a:extLst>
          </p:cNvPr>
          <p:cNvGraphicFramePr>
            <a:graphicFrameLocks noChangeAspect="1"/>
          </p:cNvGraphicFramePr>
          <p:nvPr>
            <p:custDataLst>
              <p:tags r:id="rId1"/>
            </p:custDataLst>
            <p:extLst>
              <p:ext uri="{D42A27DB-BD31-4B8C-83A1-F6EECF244321}">
                <p14:modId xmlns:p14="http://schemas.microsoft.com/office/powerpoint/2010/main" val="37227283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35" imgH="435" progId="TCLayout.ActiveDocument.1">
                  <p:embed/>
                </p:oleObj>
              </mc:Choice>
              <mc:Fallback>
                <p:oleObj name="think-cell Slide" r:id="rId5" imgW="435" imgH="435" progId="TCLayout.ActiveDocument.1">
                  <p:embed/>
                  <p:pic>
                    <p:nvPicPr>
                      <p:cNvPr id="6" name="think-cell data - do not delete" hidden="1">
                        <a:extLst>
                          <a:ext uri="{FF2B5EF4-FFF2-40B4-BE49-F238E27FC236}">
                            <a16:creationId xmlns:a16="http://schemas.microsoft.com/office/drawing/2014/main" id="{4D112A5D-3F1B-773F-D633-BE05013BB3E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586674EF-030E-C92A-C8CB-5BB5EDC99FC8}"/>
              </a:ext>
            </a:extLst>
          </p:cNvPr>
          <p:cNvSpPr>
            <a:spLocks noGrp="1"/>
          </p:cNvSpPr>
          <p:nvPr>
            <p:ph type="body" sz="quarter" idx="21"/>
          </p:nvPr>
        </p:nvSpPr>
        <p:spPr/>
        <p:txBody>
          <a:bodyPr/>
          <a:lstStyle/>
          <a:p>
            <a:r>
              <a:rPr lang="en-DE"/>
              <a:t>Maßnahmen | Vorstellung</a:t>
            </a:r>
          </a:p>
        </p:txBody>
      </p:sp>
      <p:sp>
        <p:nvSpPr>
          <p:cNvPr id="5" name="Title 4">
            <a:extLst>
              <a:ext uri="{FF2B5EF4-FFF2-40B4-BE49-F238E27FC236}">
                <a16:creationId xmlns:a16="http://schemas.microsoft.com/office/drawing/2014/main" id="{37FD4F90-A026-0037-CB4D-621EDCD91079}"/>
              </a:ext>
            </a:extLst>
          </p:cNvPr>
          <p:cNvSpPr>
            <a:spLocks noGrp="1"/>
          </p:cNvSpPr>
          <p:nvPr>
            <p:ph type="title"/>
          </p:nvPr>
        </p:nvSpPr>
        <p:spPr>
          <a:xfrm>
            <a:off x="443077" y="180000"/>
            <a:ext cx="11307323" cy="691200"/>
          </a:xfrm>
        </p:spPr>
        <p:txBody>
          <a:bodyPr vert="horz"/>
          <a:lstStyle/>
          <a:p>
            <a:r>
              <a:rPr lang="de-DE"/>
              <a:t>Um Weiterbildungsmöglichkeiten zu fördern und damit die Aktivitätsdauer zu erhöhen, können 4 verschiedene Maßnahmen eingesetzt werden </a:t>
            </a:r>
            <a:endParaRPr lang="en-DE"/>
          </a:p>
        </p:txBody>
      </p:sp>
      <p:sp>
        <p:nvSpPr>
          <p:cNvPr id="24" name="Rechteck 23">
            <a:extLst>
              <a:ext uri="{FF2B5EF4-FFF2-40B4-BE49-F238E27FC236}">
                <a16:creationId xmlns:a16="http://schemas.microsoft.com/office/drawing/2014/main" id="{2EA3843A-771A-84E3-4D19-DC02110B7120}"/>
              </a:ext>
            </a:extLst>
          </p:cNvPr>
          <p:cNvSpPr/>
          <p:nvPr/>
        </p:nvSpPr>
        <p:spPr>
          <a:xfrm>
            <a:off x="468550" y="2363286"/>
            <a:ext cx="3600000" cy="1759555"/>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24000" rIns="90000" bIns="36000" numCol="1" spcCol="0" rtlCol="0" fromWordArt="0" anchor="t" anchorCtr="0" forceAA="0" compatLnSpc="1">
            <a:prstTxWarp prst="textNoShape">
              <a:avLst/>
            </a:prstTxWarp>
            <a:noAutofit/>
          </a:bodyPr>
          <a:lstStyle/>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Angebot von vielfältigen Schulungen und Informationsveranstaltungen</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Besonderer Fokus auf Startup-Themen</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Steigerung der allgemeinen Vereinsattraktivität und -vielfalt</a:t>
            </a:r>
          </a:p>
        </p:txBody>
      </p:sp>
      <p:sp>
        <p:nvSpPr>
          <p:cNvPr id="4" name="Parallelogramm 49">
            <a:extLst>
              <a:ext uri="{FF2B5EF4-FFF2-40B4-BE49-F238E27FC236}">
                <a16:creationId xmlns:a16="http://schemas.microsoft.com/office/drawing/2014/main" id="{338A2131-ED11-150A-2B19-2EAA330098FE}"/>
              </a:ext>
            </a:extLst>
          </p:cNvPr>
          <p:cNvSpPr/>
          <p:nvPr/>
        </p:nvSpPr>
        <p:spPr>
          <a:xfrm>
            <a:off x="710119" y="2121808"/>
            <a:ext cx="3116862" cy="482957"/>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defTabSz="914423">
              <a:lnSpc>
                <a:spcPct val="90000"/>
              </a:lnSpc>
              <a:spcBef>
                <a:spcPts val="1000"/>
              </a:spcBef>
              <a:spcAft>
                <a:spcPts val="600"/>
              </a:spcAft>
              <a:buClr>
                <a:schemeClr val="tx2"/>
              </a:buClr>
            </a:pPr>
            <a:r>
              <a:rPr lang="de-DE" sz="1200" b="1">
                <a:solidFill>
                  <a:schemeClr val="bg1"/>
                </a:solidFill>
                <a:latin typeface="Verdana" panose="020B0604030504040204" pitchFamily="34" charset="0"/>
                <a:ea typeface="Verdana" panose="020B0604030504040204" pitchFamily="34" charset="0"/>
              </a:rPr>
              <a:t>Vielseitige Entwicklungsmöglichkeiten</a:t>
            </a:r>
          </a:p>
        </p:txBody>
      </p:sp>
      <p:sp>
        <p:nvSpPr>
          <p:cNvPr id="26" name="Rechteck 25">
            <a:extLst>
              <a:ext uri="{FF2B5EF4-FFF2-40B4-BE49-F238E27FC236}">
                <a16:creationId xmlns:a16="http://schemas.microsoft.com/office/drawing/2014/main" id="{F625F2A4-83E1-FB43-3BE0-961FEF01FCF9}"/>
              </a:ext>
            </a:extLst>
          </p:cNvPr>
          <p:cNvSpPr/>
          <p:nvPr/>
        </p:nvSpPr>
        <p:spPr>
          <a:xfrm>
            <a:off x="4296000" y="2363287"/>
            <a:ext cx="3600000" cy="1759555"/>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24000" rIns="90000" bIns="36000" numCol="1" spcCol="0" rtlCol="0" fromWordArt="0" anchor="t" anchorCtr="0" forceAA="0" compatLnSpc="1">
            <a:prstTxWarp prst="textNoShape">
              <a:avLst/>
            </a:prstTxWarp>
            <a:noAutofit/>
          </a:bodyPr>
          <a:lstStyle/>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Steigerung von Glaubwürdigkeit und Ansehen</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Verbesserung der Karrierechancen der Teilnehmer </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Erhöhung der öffentlichen Reichweite des Vereines</a:t>
            </a:r>
          </a:p>
        </p:txBody>
      </p:sp>
      <p:sp>
        <p:nvSpPr>
          <p:cNvPr id="7" name="Parallelogramm 49">
            <a:extLst>
              <a:ext uri="{FF2B5EF4-FFF2-40B4-BE49-F238E27FC236}">
                <a16:creationId xmlns:a16="http://schemas.microsoft.com/office/drawing/2014/main" id="{9421E28D-FC81-F53A-C363-2B7863BE2598}"/>
              </a:ext>
            </a:extLst>
          </p:cNvPr>
          <p:cNvSpPr/>
          <p:nvPr/>
        </p:nvSpPr>
        <p:spPr>
          <a:xfrm>
            <a:off x="4537569" y="2121808"/>
            <a:ext cx="3116862" cy="482957"/>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defTabSz="914423">
              <a:lnSpc>
                <a:spcPct val="90000"/>
              </a:lnSpc>
              <a:spcBef>
                <a:spcPts val="1000"/>
              </a:spcBef>
              <a:spcAft>
                <a:spcPts val="600"/>
              </a:spcAft>
              <a:buClr>
                <a:schemeClr val="tx2"/>
              </a:buClr>
            </a:pPr>
            <a:r>
              <a:rPr lang="de-DE" sz="1200" b="1">
                <a:solidFill>
                  <a:schemeClr val="bg1"/>
                </a:solidFill>
                <a:latin typeface="Verdana" panose="020B0604030504040204" pitchFamily="34" charset="0"/>
                <a:ea typeface="Verdana" panose="020B0604030504040204" pitchFamily="34" charset="0"/>
              </a:rPr>
              <a:t>Offizielle Leistungsakkreditierung</a:t>
            </a:r>
          </a:p>
        </p:txBody>
      </p:sp>
      <p:sp>
        <p:nvSpPr>
          <p:cNvPr id="28" name="Rechteck 27">
            <a:extLst>
              <a:ext uri="{FF2B5EF4-FFF2-40B4-BE49-F238E27FC236}">
                <a16:creationId xmlns:a16="http://schemas.microsoft.com/office/drawing/2014/main" id="{11B52A7F-337F-E1D5-781A-B01564D5523F}"/>
              </a:ext>
            </a:extLst>
          </p:cNvPr>
          <p:cNvSpPr/>
          <p:nvPr/>
        </p:nvSpPr>
        <p:spPr>
          <a:xfrm>
            <a:off x="8149087" y="2363287"/>
            <a:ext cx="3600000" cy="1759555"/>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24000" rIns="90000" bIns="36000" numCol="1" spcCol="0" rtlCol="0" fromWordArt="0" anchor="t" anchorCtr="0" forceAA="0" compatLnSpc="1">
            <a:prstTxWarp prst="textNoShape">
              <a:avLst/>
            </a:prstTxWarp>
            <a:noAutofit/>
          </a:bodyPr>
          <a:lstStyle/>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Frühzeitige Kommunikation von Commitment-Erwartungen </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Etablierung eines Standards für erwartete Verweildauer in Semestern im Verein</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Klare Kommunikation während der HSM-Phasen und im Interviewprozess</a:t>
            </a:r>
          </a:p>
        </p:txBody>
      </p:sp>
      <p:sp>
        <p:nvSpPr>
          <p:cNvPr id="8" name="Parallelogramm 49">
            <a:extLst>
              <a:ext uri="{FF2B5EF4-FFF2-40B4-BE49-F238E27FC236}">
                <a16:creationId xmlns:a16="http://schemas.microsoft.com/office/drawing/2014/main" id="{B272E82D-DE0A-8C83-3087-3BF2E7D907A4}"/>
              </a:ext>
            </a:extLst>
          </p:cNvPr>
          <p:cNvSpPr/>
          <p:nvPr/>
        </p:nvSpPr>
        <p:spPr>
          <a:xfrm>
            <a:off x="8390656" y="2121808"/>
            <a:ext cx="3116862" cy="482957"/>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171455" indent="-171455" defTabSz="914423">
              <a:lnSpc>
                <a:spcPct val="90000"/>
              </a:lnSpc>
              <a:spcBef>
                <a:spcPts val="1000"/>
              </a:spcBef>
              <a:spcAft>
                <a:spcPts val="600"/>
              </a:spcAft>
              <a:buClr>
                <a:schemeClr val="tx2"/>
              </a:buClr>
              <a:buFont typeface="Wingdings" pitchFamily="2" charset="2"/>
              <a:buChar char="§"/>
            </a:pPr>
            <a:r>
              <a:rPr lang="de-DE" sz="1200" b="1">
                <a:solidFill>
                  <a:schemeClr val="bg1"/>
                </a:solidFill>
                <a:latin typeface="Verdana" panose="020B0604030504040204" pitchFamily="34" charset="0"/>
                <a:ea typeface="Verdana" panose="020B0604030504040204" pitchFamily="34" charset="0"/>
              </a:rPr>
              <a:t>Erwartungs- kommunikation</a:t>
            </a:r>
          </a:p>
        </p:txBody>
      </p:sp>
      <p:sp>
        <p:nvSpPr>
          <p:cNvPr id="18" name="Pentagon 17">
            <a:extLst>
              <a:ext uri="{FF2B5EF4-FFF2-40B4-BE49-F238E27FC236}">
                <a16:creationId xmlns:a16="http://schemas.microsoft.com/office/drawing/2014/main" id="{13F854CA-BB32-932A-F1A5-245985180728}"/>
              </a:ext>
            </a:extLst>
          </p:cNvPr>
          <p:cNvSpPr/>
          <p:nvPr/>
        </p:nvSpPr>
        <p:spPr>
          <a:xfrm>
            <a:off x="443077" y="1295000"/>
            <a:ext cx="11305846" cy="670529"/>
          </a:xfrm>
          <a:prstGeom prst="homePlate">
            <a:avLst>
              <a:gd name="adj" fmla="val 2486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6000" rIns="1044000" bIns="36000" numCol="1" spcCol="0" rtlCol="0" fromWordArt="0" anchor="t" anchorCtr="0" forceAA="0" compatLnSpc="1">
            <a:prstTxWarp prst="textNoShape">
              <a:avLst/>
            </a:prstTxWarp>
            <a:noAutofit/>
          </a:bodyPr>
          <a:lstStyle/>
          <a:p>
            <a:pPr lvl="0">
              <a:spcAft>
                <a:spcPts val="300"/>
              </a:spcAft>
            </a:pPr>
            <a:r>
              <a:rPr lang="de-DE" sz="1200" b="1">
                <a:solidFill>
                  <a:schemeClr val="tx2"/>
                </a:solidFill>
              </a:rPr>
              <a:t>Weiterbildung</a:t>
            </a:r>
          </a:p>
          <a:p>
            <a:pPr lvl="0">
              <a:spcAft>
                <a:spcPts val="600"/>
              </a:spcAft>
            </a:pPr>
            <a:r>
              <a:rPr lang="de-DE" sz="1100">
                <a:solidFill>
                  <a:srgbClr val="000000"/>
                </a:solidFill>
              </a:rPr>
              <a:t>bedeutet Lernmöglichkeiten und fördert die persönliche und berufliche Entwicklung</a:t>
            </a:r>
          </a:p>
        </p:txBody>
      </p:sp>
      <p:sp>
        <p:nvSpPr>
          <p:cNvPr id="19" name="Sechseck 89">
            <a:extLst>
              <a:ext uri="{FF2B5EF4-FFF2-40B4-BE49-F238E27FC236}">
                <a16:creationId xmlns:a16="http://schemas.microsoft.com/office/drawing/2014/main" id="{ECF211C3-8532-417E-7B43-AAAB1859FA3F}"/>
              </a:ext>
            </a:extLst>
          </p:cNvPr>
          <p:cNvSpPr>
            <a:spLocks/>
          </p:cNvSpPr>
          <p:nvPr/>
        </p:nvSpPr>
        <p:spPr>
          <a:xfrm>
            <a:off x="11004114" y="1295001"/>
            <a:ext cx="744809" cy="670528"/>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spcAft>
                <a:spcPts val="600"/>
              </a:spcAft>
            </a:pPr>
            <a:endParaRPr lang="de-DE" sz="2800" u="sng">
              <a:solidFill>
                <a:schemeClr val="bg1"/>
              </a:solidFill>
            </a:endParaRPr>
          </a:p>
        </p:txBody>
      </p:sp>
      <p:pic>
        <p:nvPicPr>
          <p:cNvPr id="21" name="Grafik 50" descr="Bücher mit einfarbiger Füllung">
            <a:extLst>
              <a:ext uri="{FF2B5EF4-FFF2-40B4-BE49-F238E27FC236}">
                <a16:creationId xmlns:a16="http://schemas.microsoft.com/office/drawing/2014/main" id="{3F411CDC-3199-ECF5-7ACC-7B4065F43F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1110025" y="1363885"/>
            <a:ext cx="532985" cy="532985"/>
          </a:xfrm>
          <a:prstGeom prst="rect">
            <a:avLst/>
          </a:prstGeom>
        </p:spPr>
      </p:pic>
      <p:sp>
        <p:nvSpPr>
          <p:cNvPr id="12" name="Rechteck 29">
            <a:extLst>
              <a:ext uri="{FF2B5EF4-FFF2-40B4-BE49-F238E27FC236}">
                <a16:creationId xmlns:a16="http://schemas.microsoft.com/office/drawing/2014/main" id="{B87434DA-1143-CE40-7C13-4B9E6520EA85}"/>
              </a:ext>
            </a:extLst>
          </p:cNvPr>
          <p:cNvSpPr/>
          <p:nvPr/>
        </p:nvSpPr>
        <p:spPr>
          <a:xfrm>
            <a:off x="4296000" y="4520602"/>
            <a:ext cx="3600000" cy="1754771"/>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24000" rIns="90000" bIns="36000" numCol="1" spcCol="0" rtlCol="0" fromWordArt="0" anchor="t" anchorCtr="0" forceAA="0" compatLnSpc="1">
            <a:prstTxWarp prst="textNoShape">
              <a:avLst/>
            </a:prstTxWarp>
            <a:noAutofit/>
          </a:bodyPr>
          <a:lstStyle/>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Ermutigung von Mitgliedern, Schulungen zu einem Wunschthema zu halten</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Gegebenenfalls Verpflichtung zur Schulungshaltung zu einem Wunschthema (vgl. Bürodienst)</a:t>
            </a:r>
          </a:p>
        </p:txBody>
      </p:sp>
      <p:sp>
        <p:nvSpPr>
          <p:cNvPr id="13" name="Parallelogramm 49">
            <a:extLst>
              <a:ext uri="{FF2B5EF4-FFF2-40B4-BE49-F238E27FC236}">
                <a16:creationId xmlns:a16="http://schemas.microsoft.com/office/drawing/2014/main" id="{9ABE2E4B-DE51-F2B6-1FA2-9E31714A4A4E}"/>
              </a:ext>
            </a:extLst>
          </p:cNvPr>
          <p:cNvSpPr/>
          <p:nvPr/>
        </p:nvSpPr>
        <p:spPr>
          <a:xfrm>
            <a:off x="4537569" y="4274339"/>
            <a:ext cx="3116862" cy="482957"/>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spcAft>
                <a:spcPts val="600"/>
              </a:spcAft>
            </a:pPr>
            <a:r>
              <a:rPr lang="de-DE" sz="1200" b="1">
                <a:solidFill>
                  <a:schemeClr val="bg1"/>
                </a:solidFill>
              </a:rPr>
              <a:t>Frühere Schulungsleitung</a:t>
            </a:r>
          </a:p>
        </p:txBody>
      </p:sp>
    </p:spTree>
    <p:extLst>
      <p:ext uri="{BB962C8B-B14F-4D97-AF65-F5344CB8AC3E}">
        <p14:creationId xmlns:p14="http://schemas.microsoft.com/office/powerpoint/2010/main" val="777689941"/>
      </p:ext>
    </p:extLst>
  </p:cSld>
  <p:clrMapOvr>
    <a:masterClrMapping/>
  </p:clrMapOvr>
  <p:extLst>
    <p:ext uri="{6950BFC3-D8DA-4A85-94F7-54DA5524770B}">
      <p188:commentRel xmlns:p188="http://schemas.microsoft.com/office/powerpoint/2018/8/main" r:id="rId4"/>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D112A5D-3F1B-773F-D633-BE05013BB3E4}"/>
              </a:ext>
            </a:extLst>
          </p:cNvPr>
          <p:cNvGraphicFramePr>
            <a:graphicFrameLocks noChangeAspect="1"/>
          </p:cNvGraphicFramePr>
          <p:nvPr>
            <p:custDataLst>
              <p:tags r:id="rId1"/>
            </p:custDataLst>
            <p:extLst>
              <p:ext uri="{D42A27DB-BD31-4B8C-83A1-F6EECF244321}">
                <p14:modId xmlns:p14="http://schemas.microsoft.com/office/powerpoint/2010/main" val="34952658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35" imgH="435" progId="TCLayout.ActiveDocument.1">
                  <p:embed/>
                </p:oleObj>
              </mc:Choice>
              <mc:Fallback>
                <p:oleObj name="think-cell Slide" r:id="rId5" imgW="435" imgH="435" progId="TCLayout.ActiveDocument.1">
                  <p:embed/>
                  <p:pic>
                    <p:nvPicPr>
                      <p:cNvPr id="6" name="think-cell data - do not delete" hidden="1">
                        <a:extLst>
                          <a:ext uri="{FF2B5EF4-FFF2-40B4-BE49-F238E27FC236}">
                            <a16:creationId xmlns:a16="http://schemas.microsoft.com/office/drawing/2014/main" id="{4D112A5D-3F1B-773F-D633-BE05013BB3E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586674EF-030E-C92A-C8CB-5BB5EDC99FC8}"/>
              </a:ext>
            </a:extLst>
          </p:cNvPr>
          <p:cNvSpPr>
            <a:spLocks noGrp="1"/>
          </p:cNvSpPr>
          <p:nvPr>
            <p:ph type="body" sz="quarter" idx="21"/>
          </p:nvPr>
        </p:nvSpPr>
        <p:spPr/>
        <p:txBody>
          <a:bodyPr/>
          <a:lstStyle/>
          <a:p>
            <a:r>
              <a:rPr lang="en-DE"/>
              <a:t>Maßnahmen | Vorstellung</a:t>
            </a:r>
          </a:p>
        </p:txBody>
      </p:sp>
      <p:sp>
        <p:nvSpPr>
          <p:cNvPr id="5" name="Title 4">
            <a:extLst>
              <a:ext uri="{FF2B5EF4-FFF2-40B4-BE49-F238E27FC236}">
                <a16:creationId xmlns:a16="http://schemas.microsoft.com/office/drawing/2014/main" id="{37FD4F90-A026-0037-CB4D-621EDCD91079}"/>
              </a:ext>
            </a:extLst>
          </p:cNvPr>
          <p:cNvSpPr>
            <a:spLocks noGrp="1"/>
          </p:cNvSpPr>
          <p:nvPr>
            <p:ph type="title"/>
          </p:nvPr>
        </p:nvSpPr>
        <p:spPr>
          <a:xfrm>
            <a:off x="443077" y="180000"/>
            <a:ext cx="11307323" cy="691200"/>
          </a:xfrm>
        </p:spPr>
        <p:txBody>
          <a:bodyPr vert="horz">
            <a:normAutofit/>
          </a:bodyPr>
          <a:lstStyle/>
          <a:p>
            <a:r>
              <a:rPr lang="de-DE"/>
              <a:t>6 Maßnahmen zielen auf die Verbesserung der Vereinsarbeit ab, welche zu einer Erhöhung der Mitgliederbindung führen können</a:t>
            </a:r>
            <a:endParaRPr lang="en-DE"/>
          </a:p>
        </p:txBody>
      </p:sp>
      <p:sp>
        <p:nvSpPr>
          <p:cNvPr id="24" name="Rechteck 23">
            <a:extLst>
              <a:ext uri="{FF2B5EF4-FFF2-40B4-BE49-F238E27FC236}">
                <a16:creationId xmlns:a16="http://schemas.microsoft.com/office/drawing/2014/main" id="{2EA3843A-771A-84E3-4D19-DC02110B7120}"/>
              </a:ext>
            </a:extLst>
          </p:cNvPr>
          <p:cNvSpPr/>
          <p:nvPr/>
        </p:nvSpPr>
        <p:spPr>
          <a:xfrm>
            <a:off x="468550" y="2363286"/>
            <a:ext cx="3600000" cy="1759555"/>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24000" rIns="90000" bIns="36000" numCol="1" spcCol="0" rtlCol="0" fromWordArt="0" anchor="t" anchorCtr="0" forceAA="0" compatLnSpc="1">
            <a:prstTxWarp prst="textNoShape">
              <a:avLst/>
            </a:prstTxWarp>
            <a:noAutofit/>
          </a:bodyPr>
          <a:lstStyle/>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Leitfaden für "Karrierewege" im Verein</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Detaillierte Informationen zu verschiedenen Rollen und Voraussetzungen</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Angaben zum erwarteten Zeitengagement für jede Rolle</a:t>
            </a:r>
          </a:p>
        </p:txBody>
      </p:sp>
      <p:sp>
        <p:nvSpPr>
          <p:cNvPr id="26" name="Rechteck 25">
            <a:extLst>
              <a:ext uri="{FF2B5EF4-FFF2-40B4-BE49-F238E27FC236}">
                <a16:creationId xmlns:a16="http://schemas.microsoft.com/office/drawing/2014/main" id="{F625F2A4-83E1-FB43-3BE0-961FEF01FCF9}"/>
              </a:ext>
            </a:extLst>
          </p:cNvPr>
          <p:cNvSpPr/>
          <p:nvPr/>
        </p:nvSpPr>
        <p:spPr>
          <a:xfrm>
            <a:off x="4296000" y="2363287"/>
            <a:ext cx="3600000" cy="1759555"/>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24000" rIns="90000" bIns="36000" numCol="1" spcCol="0" rtlCol="0" fromWordArt="0" anchor="t" anchorCtr="0" forceAA="0" compatLnSpc="1">
            <a:prstTxWarp prst="textNoShape">
              <a:avLst/>
            </a:prstTxWarp>
            <a:noAutofit/>
          </a:bodyPr>
          <a:lstStyle/>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Zentrale Dokumentation und Ablage der Ziele</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Individuelle Leistungsbewertungen</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Förderung der Mitarbeiterentwicklung</a:t>
            </a:r>
          </a:p>
        </p:txBody>
      </p:sp>
      <p:sp>
        <p:nvSpPr>
          <p:cNvPr id="28" name="Rechteck 27">
            <a:extLst>
              <a:ext uri="{FF2B5EF4-FFF2-40B4-BE49-F238E27FC236}">
                <a16:creationId xmlns:a16="http://schemas.microsoft.com/office/drawing/2014/main" id="{11B52A7F-337F-E1D5-781A-B01564D5523F}"/>
              </a:ext>
            </a:extLst>
          </p:cNvPr>
          <p:cNvSpPr/>
          <p:nvPr/>
        </p:nvSpPr>
        <p:spPr>
          <a:xfrm>
            <a:off x="8149087" y="2363287"/>
            <a:ext cx="3600000" cy="1759555"/>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24000" rIns="90000" bIns="36000" numCol="1" spcCol="0" rtlCol="0" fromWordArt="0" anchor="t" anchorCtr="0" forceAA="0" compatLnSpc="1">
            <a:prstTxWarp prst="textNoShape">
              <a:avLst/>
            </a:prstTxWarp>
            <a:noAutofit/>
          </a:bodyPr>
          <a:lstStyle/>
          <a:p>
            <a:pPr marL="171450" indent="-171450"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a:ea typeface="Verdana"/>
              </a:rPr>
              <a:t>Neuerfindung des Passiv-Punktesystems</a:t>
            </a:r>
            <a:endParaRPr lang="de-DE">
              <a:solidFill>
                <a:schemeClr val="tx1"/>
              </a:solidFill>
            </a:endParaRPr>
          </a:p>
          <a:p>
            <a:pPr marL="171450" indent="-171450"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a:ea typeface="Verdana"/>
              </a:rPr>
              <a:t>Belohnung für Aktivität und Beteiligung</a:t>
            </a:r>
          </a:p>
          <a:p>
            <a:pPr marL="171450" indent="-171450"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a:ea typeface="Verdana"/>
              </a:rPr>
              <a:t>Steigerung der Mitarbeitermotivation und Teamaktivität</a:t>
            </a:r>
          </a:p>
        </p:txBody>
      </p:sp>
      <p:sp>
        <p:nvSpPr>
          <p:cNvPr id="30" name="Rechteck 29">
            <a:extLst>
              <a:ext uri="{FF2B5EF4-FFF2-40B4-BE49-F238E27FC236}">
                <a16:creationId xmlns:a16="http://schemas.microsoft.com/office/drawing/2014/main" id="{878D8A89-8438-361C-1DD9-2EA1372D778B}"/>
              </a:ext>
            </a:extLst>
          </p:cNvPr>
          <p:cNvSpPr/>
          <p:nvPr/>
        </p:nvSpPr>
        <p:spPr>
          <a:xfrm>
            <a:off x="468550" y="4520602"/>
            <a:ext cx="3600000" cy="1749067"/>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24000" rIns="90000" bIns="36000" numCol="1" spcCol="0" rtlCol="0" fromWordArt="0" anchor="t" anchorCtr="0" forceAA="0" compatLnSpc="1">
            <a:prstTxWarp prst="textNoShape">
              <a:avLst/>
            </a:prstTxWarp>
            <a:noAutofit/>
          </a:bodyPr>
          <a:lstStyle/>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Rotationssystem in verschiedenen Vorstandsbereiche</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Verpflichtender Besuch in einem anderen VBT</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Breiteres Verständnis für Vereinsbereiche</a:t>
            </a:r>
          </a:p>
        </p:txBody>
      </p:sp>
      <p:sp>
        <p:nvSpPr>
          <p:cNvPr id="31" name="Rechteck 30">
            <a:extLst>
              <a:ext uri="{FF2B5EF4-FFF2-40B4-BE49-F238E27FC236}">
                <a16:creationId xmlns:a16="http://schemas.microsoft.com/office/drawing/2014/main" id="{B27DA22D-0607-EAFC-6FA8-85187EBC5B26}"/>
              </a:ext>
            </a:extLst>
          </p:cNvPr>
          <p:cNvSpPr/>
          <p:nvPr/>
        </p:nvSpPr>
        <p:spPr>
          <a:xfrm>
            <a:off x="4295999" y="4520602"/>
            <a:ext cx="3600000" cy="1754771"/>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24000" rIns="90000" bIns="36000" numCol="1" spcCol="0" rtlCol="0" fromWordArt="0" anchor="t" anchorCtr="0" forceAA="0" compatLnSpc="1">
            <a:prstTxWarp prst="textNoShape">
              <a:avLst/>
            </a:prstTxWarp>
            <a:noAutofit/>
          </a:bodyPr>
          <a:lstStyle/>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Identifikation delegierbarer Arbeitspakete</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Delegation an Teamleitungen</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Steigerung der Effizienz, Entlastung des Vorstands und somit einfachere Besetzung der Vorstandsrolle</a:t>
            </a:r>
          </a:p>
        </p:txBody>
      </p:sp>
      <p:sp>
        <p:nvSpPr>
          <p:cNvPr id="2" name="Rechteck 1">
            <a:extLst>
              <a:ext uri="{FF2B5EF4-FFF2-40B4-BE49-F238E27FC236}">
                <a16:creationId xmlns:a16="http://schemas.microsoft.com/office/drawing/2014/main" id="{1B5D568D-177C-CC8A-E2A3-C6EFE755911F}"/>
              </a:ext>
            </a:extLst>
          </p:cNvPr>
          <p:cNvSpPr/>
          <p:nvPr/>
        </p:nvSpPr>
        <p:spPr>
          <a:xfrm>
            <a:off x="8149088" y="4522691"/>
            <a:ext cx="3600000" cy="1754771"/>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24000" rIns="90000" bIns="36000" numCol="1" spcCol="0" rtlCol="0" fromWordArt="0" anchor="t" anchorCtr="0" forceAA="0" compatLnSpc="1">
            <a:prstTxWarp prst="textNoShape">
              <a:avLst/>
            </a:prstTxWarp>
            <a:noAutofit/>
          </a:bodyPr>
          <a:lstStyle/>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Identifikation wiederkehrender Aufgaben</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Automatisierungslösungen</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Steigerung der Effizienz durch Technologie und Prozessmanagement</a:t>
            </a:r>
          </a:p>
        </p:txBody>
      </p:sp>
      <p:sp>
        <p:nvSpPr>
          <p:cNvPr id="4" name="Parallelogramm 49">
            <a:extLst>
              <a:ext uri="{FF2B5EF4-FFF2-40B4-BE49-F238E27FC236}">
                <a16:creationId xmlns:a16="http://schemas.microsoft.com/office/drawing/2014/main" id="{338A2131-ED11-150A-2B19-2EAA330098FE}"/>
              </a:ext>
            </a:extLst>
          </p:cNvPr>
          <p:cNvSpPr/>
          <p:nvPr/>
        </p:nvSpPr>
        <p:spPr>
          <a:xfrm>
            <a:off x="710119" y="2121808"/>
            <a:ext cx="3116862" cy="482957"/>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defTabSz="914423">
              <a:lnSpc>
                <a:spcPct val="90000"/>
              </a:lnSpc>
              <a:spcBef>
                <a:spcPts val="1000"/>
              </a:spcBef>
              <a:spcAft>
                <a:spcPts val="600"/>
              </a:spcAft>
              <a:buClr>
                <a:schemeClr val="tx2"/>
              </a:buClr>
            </a:pPr>
            <a:r>
              <a:rPr lang="de-DE" sz="1200" b="1">
                <a:solidFill>
                  <a:schemeClr val="bg1"/>
                </a:solidFill>
                <a:latin typeface="Verdana" panose="020B0604030504040204" pitchFamily="34" charset="0"/>
                <a:ea typeface="Verdana" panose="020B0604030504040204" pitchFamily="34" charset="0"/>
              </a:rPr>
              <a:t>Traineeroadmap</a:t>
            </a:r>
          </a:p>
        </p:txBody>
      </p:sp>
      <p:sp>
        <p:nvSpPr>
          <p:cNvPr id="7" name="Parallelogramm 49">
            <a:extLst>
              <a:ext uri="{FF2B5EF4-FFF2-40B4-BE49-F238E27FC236}">
                <a16:creationId xmlns:a16="http://schemas.microsoft.com/office/drawing/2014/main" id="{9421E28D-FC81-F53A-C363-2B7863BE2598}"/>
              </a:ext>
            </a:extLst>
          </p:cNvPr>
          <p:cNvSpPr/>
          <p:nvPr/>
        </p:nvSpPr>
        <p:spPr>
          <a:xfrm>
            <a:off x="4537569" y="2121808"/>
            <a:ext cx="3116862" cy="482957"/>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171455" indent="-171455" defTabSz="914423">
              <a:lnSpc>
                <a:spcPct val="90000"/>
              </a:lnSpc>
              <a:spcBef>
                <a:spcPts val="1000"/>
              </a:spcBef>
              <a:spcAft>
                <a:spcPts val="600"/>
              </a:spcAft>
              <a:buClr>
                <a:schemeClr val="tx2"/>
              </a:buClr>
              <a:buFont typeface="Wingdings" pitchFamily="2" charset="2"/>
              <a:buChar char="§"/>
            </a:pPr>
            <a:r>
              <a:rPr lang="de-DE" sz="1200" b="1">
                <a:solidFill>
                  <a:schemeClr val="bg1"/>
                </a:solidFill>
                <a:latin typeface="Verdana" panose="020B0604030504040204" pitchFamily="34" charset="0"/>
                <a:ea typeface="Verdana" panose="020B0604030504040204" pitchFamily="34" charset="0"/>
              </a:rPr>
              <a:t>Ziel Dokumentation</a:t>
            </a:r>
          </a:p>
        </p:txBody>
      </p:sp>
      <p:sp>
        <p:nvSpPr>
          <p:cNvPr id="8" name="Parallelogramm 49">
            <a:extLst>
              <a:ext uri="{FF2B5EF4-FFF2-40B4-BE49-F238E27FC236}">
                <a16:creationId xmlns:a16="http://schemas.microsoft.com/office/drawing/2014/main" id="{B272E82D-DE0A-8C83-3087-3BF2E7D907A4}"/>
              </a:ext>
            </a:extLst>
          </p:cNvPr>
          <p:cNvSpPr/>
          <p:nvPr/>
        </p:nvSpPr>
        <p:spPr>
          <a:xfrm>
            <a:off x="8390656" y="2121808"/>
            <a:ext cx="3116862" cy="482957"/>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171455" indent="-171455" defTabSz="914423">
              <a:lnSpc>
                <a:spcPct val="90000"/>
              </a:lnSpc>
              <a:spcBef>
                <a:spcPts val="1000"/>
              </a:spcBef>
              <a:spcAft>
                <a:spcPts val="600"/>
              </a:spcAft>
              <a:buClr>
                <a:schemeClr val="tx2"/>
              </a:buClr>
              <a:buFont typeface="Wingdings" pitchFamily="2" charset="2"/>
              <a:buChar char="§"/>
            </a:pPr>
            <a:r>
              <a:rPr lang="de-DE" sz="1200" b="1">
                <a:solidFill>
                  <a:schemeClr val="bg1"/>
                </a:solidFill>
                <a:latin typeface="Verdana" panose="020B0604030504040204" pitchFamily="34" charset="0"/>
                <a:ea typeface="Verdana" panose="020B0604030504040204" pitchFamily="34" charset="0"/>
              </a:rPr>
              <a:t>Aktivscore</a:t>
            </a:r>
          </a:p>
        </p:txBody>
      </p:sp>
      <p:sp>
        <p:nvSpPr>
          <p:cNvPr id="9" name="Parallelogramm 49">
            <a:extLst>
              <a:ext uri="{FF2B5EF4-FFF2-40B4-BE49-F238E27FC236}">
                <a16:creationId xmlns:a16="http://schemas.microsoft.com/office/drawing/2014/main" id="{004781AD-5D6D-647B-52C1-D685171D39F8}"/>
              </a:ext>
            </a:extLst>
          </p:cNvPr>
          <p:cNvSpPr/>
          <p:nvPr/>
        </p:nvSpPr>
        <p:spPr>
          <a:xfrm>
            <a:off x="8390657" y="4284505"/>
            <a:ext cx="3116862" cy="482957"/>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171450" indent="-171450" defTabSz="914423">
              <a:lnSpc>
                <a:spcPct val="90000"/>
              </a:lnSpc>
              <a:spcBef>
                <a:spcPts val="1000"/>
              </a:spcBef>
              <a:spcAft>
                <a:spcPts val="600"/>
              </a:spcAft>
              <a:buClr>
                <a:schemeClr val="tx2"/>
              </a:buClr>
              <a:buFont typeface="Wingdings" pitchFamily="2" charset="2"/>
              <a:buChar char="§"/>
            </a:pPr>
            <a:r>
              <a:rPr lang="de-DE" sz="1200" b="1">
                <a:solidFill>
                  <a:schemeClr val="bg1"/>
                </a:solidFill>
                <a:latin typeface="Verdana"/>
                <a:ea typeface="Verdana"/>
              </a:rPr>
              <a:t>Aufgaben-automatisierung</a:t>
            </a:r>
            <a:endParaRPr lang="de-DE"/>
          </a:p>
        </p:txBody>
      </p:sp>
      <p:sp>
        <p:nvSpPr>
          <p:cNvPr id="10" name="Parallelogramm 49">
            <a:extLst>
              <a:ext uri="{FF2B5EF4-FFF2-40B4-BE49-F238E27FC236}">
                <a16:creationId xmlns:a16="http://schemas.microsoft.com/office/drawing/2014/main" id="{DF97F733-94F4-0071-8260-37BA56A3B4B0}"/>
              </a:ext>
            </a:extLst>
          </p:cNvPr>
          <p:cNvSpPr/>
          <p:nvPr/>
        </p:nvSpPr>
        <p:spPr>
          <a:xfrm>
            <a:off x="4537568" y="4284505"/>
            <a:ext cx="3116862" cy="482957"/>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171455" indent="-171455" defTabSz="914423">
              <a:lnSpc>
                <a:spcPct val="90000"/>
              </a:lnSpc>
              <a:spcBef>
                <a:spcPts val="1000"/>
              </a:spcBef>
              <a:spcAft>
                <a:spcPts val="600"/>
              </a:spcAft>
              <a:buClr>
                <a:schemeClr val="tx2"/>
              </a:buClr>
              <a:buFont typeface="Wingdings" pitchFamily="2" charset="2"/>
              <a:buChar char="§"/>
            </a:pPr>
            <a:r>
              <a:rPr lang="de-DE" sz="1200" b="1">
                <a:solidFill>
                  <a:schemeClr val="bg1"/>
                </a:solidFill>
                <a:latin typeface="Verdana" panose="020B0604030504040204" pitchFamily="34" charset="0"/>
                <a:ea typeface="Verdana" panose="020B0604030504040204" pitchFamily="34" charset="0"/>
              </a:rPr>
              <a:t>Vorstandsentlastung</a:t>
            </a:r>
          </a:p>
        </p:txBody>
      </p:sp>
      <p:sp>
        <p:nvSpPr>
          <p:cNvPr id="11" name="Parallelogramm 49">
            <a:extLst>
              <a:ext uri="{FF2B5EF4-FFF2-40B4-BE49-F238E27FC236}">
                <a16:creationId xmlns:a16="http://schemas.microsoft.com/office/drawing/2014/main" id="{BD1B1246-DE8A-F71F-6D92-8CBAEC5CBC64}"/>
              </a:ext>
            </a:extLst>
          </p:cNvPr>
          <p:cNvSpPr/>
          <p:nvPr/>
        </p:nvSpPr>
        <p:spPr>
          <a:xfrm>
            <a:off x="710119" y="4284505"/>
            <a:ext cx="3116862" cy="482957"/>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171455" indent="-171455" defTabSz="914423">
              <a:lnSpc>
                <a:spcPct val="90000"/>
              </a:lnSpc>
              <a:spcBef>
                <a:spcPts val="1000"/>
              </a:spcBef>
              <a:spcAft>
                <a:spcPts val="600"/>
              </a:spcAft>
              <a:buClr>
                <a:schemeClr val="tx2"/>
              </a:buClr>
              <a:buFont typeface="Wingdings" pitchFamily="2" charset="2"/>
              <a:buChar char="§"/>
            </a:pPr>
            <a:r>
              <a:rPr lang="de-DE" sz="1200" b="1">
                <a:solidFill>
                  <a:schemeClr val="bg1"/>
                </a:solidFill>
                <a:latin typeface="Verdana" panose="020B0604030504040204" pitchFamily="34" charset="0"/>
                <a:ea typeface="Verdana" panose="020B0604030504040204" pitchFamily="34" charset="0"/>
              </a:rPr>
              <a:t>VB-Rotationsphasen</a:t>
            </a:r>
          </a:p>
        </p:txBody>
      </p:sp>
      <p:sp>
        <p:nvSpPr>
          <p:cNvPr id="18" name="Pentagon 17">
            <a:extLst>
              <a:ext uri="{FF2B5EF4-FFF2-40B4-BE49-F238E27FC236}">
                <a16:creationId xmlns:a16="http://schemas.microsoft.com/office/drawing/2014/main" id="{13F854CA-BB32-932A-F1A5-245985180728}"/>
              </a:ext>
            </a:extLst>
          </p:cNvPr>
          <p:cNvSpPr/>
          <p:nvPr/>
        </p:nvSpPr>
        <p:spPr>
          <a:xfrm>
            <a:off x="443077" y="1295000"/>
            <a:ext cx="11305846" cy="670529"/>
          </a:xfrm>
          <a:prstGeom prst="homePlate">
            <a:avLst>
              <a:gd name="adj" fmla="val 2486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6000" rIns="1044000" bIns="36000" numCol="1" spcCol="0" rtlCol="0" fromWordArt="0" anchor="t" anchorCtr="0" forceAA="0" compatLnSpc="1">
            <a:prstTxWarp prst="textNoShape">
              <a:avLst/>
            </a:prstTxWarp>
            <a:noAutofit/>
          </a:bodyPr>
          <a:lstStyle/>
          <a:p>
            <a:pPr lvl="0">
              <a:spcAft>
                <a:spcPts val="300"/>
              </a:spcAft>
            </a:pPr>
            <a:r>
              <a:rPr lang="de-DE" sz="1200" b="1">
                <a:solidFill>
                  <a:schemeClr val="tx2"/>
                </a:solidFill>
              </a:rPr>
              <a:t>Vereinsarbeit</a:t>
            </a:r>
          </a:p>
          <a:p>
            <a:pPr lvl="0">
              <a:spcAft>
                <a:spcPts val="600"/>
              </a:spcAft>
            </a:pPr>
            <a:r>
              <a:rPr lang="de-DE" sz="1100">
                <a:solidFill>
                  <a:srgbClr val="374151"/>
                </a:solidFill>
              </a:rPr>
              <a:t>m</a:t>
            </a:r>
            <a:r>
              <a:rPr lang="de-DE" sz="1100" b="0" i="0">
                <a:solidFill>
                  <a:srgbClr val="374151"/>
                </a:solidFill>
                <a:effectLst/>
              </a:rPr>
              <a:t>otiviert zur Teilnahme am Vereinsgeschehen und schafft einen gemeinsamen </a:t>
            </a:r>
            <a:r>
              <a:rPr lang="de-DE" sz="1100">
                <a:solidFill>
                  <a:srgbClr val="374151"/>
                </a:solidFill>
              </a:rPr>
              <a:t>Zweck</a:t>
            </a:r>
            <a:endParaRPr lang="de-DE" sz="1100">
              <a:solidFill>
                <a:srgbClr val="000000"/>
              </a:solidFill>
            </a:endParaRPr>
          </a:p>
        </p:txBody>
      </p:sp>
      <p:sp>
        <p:nvSpPr>
          <p:cNvPr id="19" name="Sechseck 89">
            <a:extLst>
              <a:ext uri="{FF2B5EF4-FFF2-40B4-BE49-F238E27FC236}">
                <a16:creationId xmlns:a16="http://schemas.microsoft.com/office/drawing/2014/main" id="{ECF211C3-8532-417E-7B43-AAAB1859FA3F}"/>
              </a:ext>
            </a:extLst>
          </p:cNvPr>
          <p:cNvSpPr>
            <a:spLocks/>
          </p:cNvSpPr>
          <p:nvPr/>
        </p:nvSpPr>
        <p:spPr>
          <a:xfrm>
            <a:off x="11004114" y="1295001"/>
            <a:ext cx="744809" cy="670528"/>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spcAft>
                <a:spcPts val="600"/>
              </a:spcAft>
            </a:pPr>
            <a:endParaRPr lang="de-DE" sz="2800" u="sng">
              <a:solidFill>
                <a:schemeClr val="bg1"/>
              </a:solidFill>
            </a:endParaRPr>
          </a:p>
        </p:txBody>
      </p:sp>
      <p:pic>
        <p:nvPicPr>
          <p:cNvPr id="21" name="Grafik 50" descr="Ribbon">
            <a:extLst>
              <a:ext uri="{FF2B5EF4-FFF2-40B4-BE49-F238E27FC236}">
                <a16:creationId xmlns:a16="http://schemas.microsoft.com/office/drawing/2014/main" id="{3F411CDC-3199-ECF5-7ACC-7B4065F43F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1795" y="1363885"/>
            <a:ext cx="569445" cy="532985"/>
          </a:xfrm>
          <a:prstGeom prst="rect">
            <a:avLst/>
          </a:prstGeom>
        </p:spPr>
      </p:pic>
    </p:spTree>
    <p:extLst>
      <p:ext uri="{BB962C8B-B14F-4D97-AF65-F5344CB8AC3E}">
        <p14:creationId xmlns:p14="http://schemas.microsoft.com/office/powerpoint/2010/main" val="4061088103"/>
      </p:ext>
    </p:extLst>
  </p:cSld>
  <p:clrMapOvr>
    <a:masterClrMapping/>
  </p:clrMapOvr>
  <p:extLst>
    <p:ext uri="{6950BFC3-D8DA-4A85-94F7-54DA5524770B}">
      <p188:commentRel xmlns:p188="http://schemas.microsoft.com/office/powerpoint/2018/8/main" r:id="rId4"/>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895DF90-545D-01A4-F4B7-152E51474501}"/>
              </a:ext>
            </a:extLst>
          </p:cNvPr>
          <p:cNvSpPr>
            <a:spLocks noGrp="1"/>
          </p:cNvSpPr>
          <p:nvPr>
            <p:ph type="body" sz="quarter" idx="13"/>
          </p:nvPr>
        </p:nvSpPr>
        <p:spPr/>
        <p:txBody>
          <a:bodyPr/>
          <a:lstStyle/>
          <a:p>
            <a:pPr marL="228600" indent="-228600"/>
            <a:r>
              <a:rPr lang="de-DE">
                <a:ea typeface="Verdana"/>
              </a:rPr>
              <a:t>Rückblick</a:t>
            </a:r>
          </a:p>
          <a:p>
            <a:pPr marL="360003" lvl="1" indent="-228600"/>
            <a:r>
              <a:rPr lang="de-DE">
                <a:ea typeface="Verdana"/>
              </a:rPr>
              <a:t>Ausgangslage und Zielsetzung</a:t>
            </a:r>
          </a:p>
          <a:p>
            <a:pPr marL="360003" lvl="1" indent="-228600"/>
            <a:r>
              <a:rPr lang="de-DE">
                <a:ea typeface="Verdana"/>
              </a:rPr>
              <a:t>Projektverlauf</a:t>
            </a:r>
          </a:p>
          <a:p>
            <a:pPr marL="228600" indent="-228600"/>
            <a:r>
              <a:rPr lang="de-DE">
                <a:ea typeface="Verdana"/>
              </a:rPr>
              <a:t>Ergebnisse</a:t>
            </a:r>
          </a:p>
          <a:p>
            <a:pPr marL="360003" lvl="1" indent="-228600"/>
            <a:r>
              <a:rPr lang="de-DE">
                <a:ea typeface="Verdana"/>
              </a:rPr>
              <a:t>Interviews mit studentischen Beratungen und Initiativen</a:t>
            </a:r>
          </a:p>
          <a:p>
            <a:pPr marL="360003" lvl="1" indent="-228600"/>
            <a:r>
              <a:rPr lang="de-DE">
                <a:ea typeface="Verdana"/>
              </a:rPr>
              <a:t>Interne Umfrage</a:t>
            </a:r>
          </a:p>
          <a:p>
            <a:pPr marL="360003" lvl="1" indent="-228600"/>
            <a:r>
              <a:rPr lang="de-DE">
                <a:ea typeface="Verdana"/>
              </a:rPr>
              <a:t>Quantitative Datenanalyse</a:t>
            </a:r>
          </a:p>
          <a:p>
            <a:pPr marL="360003" lvl="1" indent="-228600"/>
            <a:r>
              <a:rPr lang="de-DE">
                <a:ea typeface="Verdana"/>
              </a:rPr>
              <a:t>Ideationworkshop</a:t>
            </a:r>
          </a:p>
          <a:p>
            <a:pPr marL="360003" lvl="1" indent="-228600"/>
            <a:r>
              <a:rPr lang="de-DE">
                <a:ea typeface="Verdana"/>
              </a:rPr>
              <a:t>Einordnung in den Projektverlauf</a:t>
            </a:r>
          </a:p>
          <a:p>
            <a:pPr marL="228600" indent="-228600"/>
            <a:r>
              <a:rPr lang="de-DE">
                <a:ea typeface="Verdana"/>
              </a:rPr>
              <a:t>Maßnahmen</a:t>
            </a:r>
          </a:p>
          <a:p>
            <a:pPr marL="360003" lvl="1" indent="-228600"/>
            <a:r>
              <a:rPr lang="de-DE">
                <a:ea typeface="Verdana"/>
              </a:rPr>
              <a:t>Grundpfeiler der Mitgliederbindung</a:t>
            </a:r>
          </a:p>
          <a:p>
            <a:pPr marL="360003" lvl="1" indent="-228600"/>
            <a:r>
              <a:rPr lang="de-DE">
                <a:ea typeface="Verdana"/>
              </a:rPr>
              <a:t>Vorstellung</a:t>
            </a:r>
          </a:p>
          <a:p>
            <a:pPr marL="360003" lvl="1" indent="-228600"/>
            <a:r>
              <a:rPr lang="de-DE" b="1">
                <a:ea typeface="Verdana"/>
              </a:rPr>
              <a:t>Scoring</a:t>
            </a:r>
          </a:p>
          <a:p>
            <a:pPr marL="360003" lvl="1" indent="-228600"/>
            <a:r>
              <a:rPr lang="de-DE">
                <a:ea typeface="Verdana"/>
              </a:rPr>
              <a:t>Ausgearbeitete Maßnahmen</a:t>
            </a:r>
          </a:p>
          <a:p>
            <a:pPr marL="360003" lvl="1" indent="-228600"/>
            <a:r>
              <a:rPr lang="de-DE">
                <a:ea typeface="Verdana"/>
              </a:rPr>
              <a:t>Mögliche Weiterentwicklung</a:t>
            </a:r>
          </a:p>
          <a:p>
            <a:pPr marL="228600" indent="-228600"/>
            <a:r>
              <a:rPr lang="de-DE">
                <a:ea typeface="Verdana"/>
              </a:rPr>
              <a:t>Abschluss</a:t>
            </a:r>
          </a:p>
          <a:p>
            <a:pPr marL="360003" lvl="1" indent="-228600"/>
            <a:r>
              <a:rPr lang="de-DE">
                <a:ea typeface="Verdana"/>
              </a:rPr>
              <a:t>Zeitaufwand</a:t>
            </a:r>
          </a:p>
          <a:p>
            <a:pPr marL="360003" lvl="1" indent="-228600"/>
            <a:r>
              <a:rPr lang="de-DE">
                <a:ea typeface="Verdana"/>
              </a:rPr>
              <a:t>Tracking und Folgeprojekte</a:t>
            </a:r>
          </a:p>
        </p:txBody>
      </p:sp>
      <p:sp>
        <p:nvSpPr>
          <p:cNvPr id="4" name="Titel 3">
            <a:extLst>
              <a:ext uri="{FF2B5EF4-FFF2-40B4-BE49-F238E27FC236}">
                <a16:creationId xmlns:a16="http://schemas.microsoft.com/office/drawing/2014/main" id="{81CFED2B-8402-BFF2-59EA-BE6F7D129211}"/>
              </a:ext>
            </a:extLst>
          </p:cNvPr>
          <p:cNvSpPr>
            <a:spLocks noGrp="1"/>
          </p:cNvSpPr>
          <p:nvPr>
            <p:ph type="title"/>
          </p:nvPr>
        </p:nvSpPr>
        <p:spPr/>
        <p:txBody>
          <a:bodyPr/>
          <a:lstStyle/>
          <a:p>
            <a:r>
              <a:rPr lang="de-DE"/>
              <a:t>Agenda</a:t>
            </a:r>
            <a:endParaRPr lang="en-US"/>
          </a:p>
        </p:txBody>
      </p:sp>
    </p:spTree>
    <p:extLst>
      <p:ext uri="{BB962C8B-B14F-4D97-AF65-F5344CB8AC3E}">
        <p14:creationId xmlns:p14="http://schemas.microsoft.com/office/powerpoint/2010/main" val="1259877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D112A5D-3F1B-773F-D633-BE05013BB3E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35" imgH="435" progId="TCLayout.ActiveDocument.1">
                  <p:embed/>
                </p:oleObj>
              </mc:Choice>
              <mc:Fallback>
                <p:oleObj name="think-cell Slide" r:id="rId5" imgW="435" imgH="435" progId="TCLayout.ActiveDocument.1">
                  <p:embed/>
                  <p:pic>
                    <p:nvPicPr>
                      <p:cNvPr id="6" name="think-cell data - do not delete" hidden="1">
                        <a:extLst>
                          <a:ext uri="{FF2B5EF4-FFF2-40B4-BE49-F238E27FC236}">
                            <a16:creationId xmlns:a16="http://schemas.microsoft.com/office/drawing/2014/main" id="{4D112A5D-3F1B-773F-D633-BE05013BB3E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586674EF-030E-C92A-C8CB-5BB5EDC99FC8}"/>
              </a:ext>
            </a:extLst>
          </p:cNvPr>
          <p:cNvSpPr>
            <a:spLocks noGrp="1"/>
          </p:cNvSpPr>
          <p:nvPr>
            <p:ph type="body" sz="quarter" idx="21"/>
          </p:nvPr>
        </p:nvSpPr>
        <p:spPr/>
        <p:txBody>
          <a:bodyPr/>
          <a:lstStyle/>
          <a:p>
            <a:r>
              <a:rPr lang="en-DE"/>
              <a:t>Maßnahmen | </a:t>
            </a:r>
            <a:r>
              <a:rPr lang="de-DE"/>
              <a:t>Scoring</a:t>
            </a:r>
            <a:endParaRPr lang="en-DE"/>
          </a:p>
          <a:p>
            <a:r>
              <a:rPr lang="de-DE"/>
              <a:t> </a:t>
            </a:r>
            <a:endParaRPr lang="en-DE"/>
          </a:p>
        </p:txBody>
      </p:sp>
      <p:sp>
        <p:nvSpPr>
          <p:cNvPr id="5" name="Title 4">
            <a:extLst>
              <a:ext uri="{FF2B5EF4-FFF2-40B4-BE49-F238E27FC236}">
                <a16:creationId xmlns:a16="http://schemas.microsoft.com/office/drawing/2014/main" id="{37FD4F90-A026-0037-CB4D-621EDCD91079}"/>
              </a:ext>
            </a:extLst>
          </p:cNvPr>
          <p:cNvSpPr>
            <a:spLocks noGrp="1"/>
          </p:cNvSpPr>
          <p:nvPr>
            <p:ph type="title"/>
          </p:nvPr>
        </p:nvSpPr>
        <p:spPr>
          <a:xfrm>
            <a:off x="443077" y="180000"/>
            <a:ext cx="11307323" cy="691200"/>
          </a:xfrm>
        </p:spPr>
        <p:txBody>
          <a:bodyPr vert="horz"/>
          <a:lstStyle/>
          <a:p>
            <a:r>
              <a:rPr lang="de-DE"/>
              <a:t>Das Scoring der Maßnahmen setzt sich aus 5 Kriterien zusammen</a:t>
            </a:r>
            <a:endParaRPr lang="en-DE"/>
          </a:p>
        </p:txBody>
      </p:sp>
      <p:sp>
        <p:nvSpPr>
          <p:cNvPr id="15" name="Rechteck 14">
            <a:extLst>
              <a:ext uri="{FF2B5EF4-FFF2-40B4-BE49-F238E27FC236}">
                <a16:creationId xmlns:a16="http://schemas.microsoft.com/office/drawing/2014/main" id="{47024978-749F-EE72-1C8B-CF68507E5B82}"/>
              </a:ext>
            </a:extLst>
          </p:cNvPr>
          <p:cNvSpPr/>
          <p:nvPr/>
        </p:nvSpPr>
        <p:spPr>
          <a:xfrm>
            <a:off x="459924" y="1487833"/>
            <a:ext cx="3600000" cy="1997963"/>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6000" rIns="90000" bIns="36000" numCol="1" spcCol="0" rtlCol="0" fromWordArt="0" anchor="ctr" anchorCtr="0" forceAA="0" compatLnSpc="1">
            <a:prstTxWarp prst="textNoShape">
              <a:avLst/>
            </a:prstTxWarp>
            <a:noAutofit/>
          </a:bodyPr>
          <a:lstStyle/>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…misst, wie wirksam die Maßnahme ist, um die Mitgliederbindung zu erhöhen</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…beurteilt den direkten Einfluss auf die Mitglieder</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Ein höherer Wert bedeutet eine bessere Effektivität</a:t>
            </a:r>
          </a:p>
        </p:txBody>
      </p:sp>
      <p:sp>
        <p:nvSpPr>
          <p:cNvPr id="18" name="Rechteck 17">
            <a:extLst>
              <a:ext uri="{FF2B5EF4-FFF2-40B4-BE49-F238E27FC236}">
                <a16:creationId xmlns:a16="http://schemas.microsoft.com/office/drawing/2014/main" id="{3D06E483-AD2F-5707-2BBE-FDC12CBA45D2}"/>
              </a:ext>
            </a:extLst>
          </p:cNvPr>
          <p:cNvSpPr/>
          <p:nvPr/>
        </p:nvSpPr>
        <p:spPr>
          <a:xfrm>
            <a:off x="8140462" y="1490549"/>
            <a:ext cx="3600000" cy="1992531"/>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6000" rIns="90000" bIns="36000" numCol="1" spcCol="0" rtlCol="0" fromWordArt="0" anchor="ctr" anchorCtr="0" forceAA="0" compatLnSpc="1">
            <a:prstTxWarp prst="textNoShape">
              <a:avLst/>
            </a:prstTxWarp>
            <a:noAutofit/>
          </a:bodyPr>
          <a:lstStyle/>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…misst, wie gut die Maßnahme langfristig beibehalten werden kann</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…berücksichtigt die Anpassungsfähigkeit der Maßnahme an zukünftige Entwicklungen</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Ein höherer Wert deutet auf eine nachhaltigere Initiative hin</a:t>
            </a:r>
          </a:p>
        </p:txBody>
      </p:sp>
      <p:sp>
        <p:nvSpPr>
          <p:cNvPr id="2" name="Rechteck 1">
            <a:extLst>
              <a:ext uri="{FF2B5EF4-FFF2-40B4-BE49-F238E27FC236}">
                <a16:creationId xmlns:a16="http://schemas.microsoft.com/office/drawing/2014/main" id="{A51073A0-ABF7-17C8-1858-983228C6205A}"/>
              </a:ext>
            </a:extLst>
          </p:cNvPr>
          <p:cNvSpPr/>
          <p:nvPr/>
        </p:nvSpPr>
        <p:spPr>
          <a:xfrm>
            <a:off x="1703654" y="1347020"/>
            <a:ext cx="1112540" cy="275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r>
              <a:rPr lang="de-DE" sz="1200" b="1">
                <a:solidFill>
                  <a:schemeClr val="tx2"/>
                </a:solidFill>
              </a:rPr>
              <a:t>Effektivität</a:t>
            </a:r>
          </a:p>
        </p:txBody>
      </p:sp>
      <p:sp>
        <p:nvSpPr>
          <p:cNvPr id="13" name="Rechteck 12">
            <a:extLst>
              <a:ext uri="{FF2B5EF4-FFF2-40B4-BE49-F238E27FC236}">
                <a16:creationId xmlns:a16="http://schemas.microsoft.com/office/drawing/2014/main" id="{A82E213D-4AA0-CAC4-007B-C64611FB8160}"/>
              </a:ext>
            </a:extLst>
          </p:cNvPr>
          <p:cNvSpPr/>
          <p:nvPr/>
        </p:nvSpPr>
        <p:spPr>
          <a:xfrm>
            <a:off x="9269060" y="1347020"/>
            <a:ext cx="1342802" cy="265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r>
              <a:rPr lang="de-DE" sz="1200" b="1">
                <a:solidFill>
                  <a:schemeClr val="tx2"/>
                </a:solidFill>
              </a:rPr>
              <a:t>Nachhaltigkeit</a:t>
            </a:r>
          </a:p>
        </p:txBody>
      </p:sp>
      <p:grpSp>
        <p:nvGrpSpPr>
          <p:cNvPr id="4" name="Gruppieren 3">
            <a:extLst>
              <a:ext uri="{FF2B5EF4-FFF2-40B4-BE49-F238E27FC236}">
                <a16:creationId xmlns:a16="http://schemas.microsoft.com/office/drawing/2014/main" id="{F2B49180-4339-D11D-9897-5D04D5BCD455}"/>
              </a:ext>
            </a:extLst>
          </p:cNvPr>
          <p:cNvGrpSpPr/>
          <p:nvPr/>
        </p:nvGrpSpPr>
        <p:grpSpPr>
          <a:xfrm>
            <a:off x="459924" y="3735543"/>
            <a:ext cx="3600000" cy="2131658"/>
            <a:chOff x="459924" y="3957486"/>
            <a:chExt cx="3600000" cy="2131658"/>
          </a:xfrm>
        </p:grpSpPr>
        <p:sp>
          <p:nvSpPr>
            <p:cNvPr id="24" name="Rechteck 23">
              <a:extLst>
                <a:ext uri="{FF2B5EF4-FFF2-40B4-BE49-F238E27FC236}">
                  <a16:creationId xmlns:a16="http://schemas.microsoft.com/office/drawing/2014/main" id="{2EA3843A-771A-84E3-4D19-DC02110B7120}"/>
                </a:ext>
              </a:extLst>
            </p:cNvPr>
            <p:cNvSpPr/>
            <p:nvPr/>
          </p:nvSpPr>
          <p:spPr>
            <a:xfrm>
              <a:off x="459924" y="4091181"/>
              <a:ext cx="3600000" cy="1997963"/>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6000" rIns="90000" bIns="36000" numCol="1" spcCol="0" rtlCol="0" fromWordArt="0" anchor="ctr" anchorCtr="0" forceAA="0" compatLnSpc="1">
              <a:prstTxWarp prst="textNoShape">
                <a:avLst/>
              </a:prstTxWarp>
              <a:noAutofit/>
            </a:bodyPr>
            <a:lstStyle/>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…beurteilt, wie nahtlos die Maßnahme in die bestehenden Organisationsstrukturen und -prozesse eingeführt werden kann</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…berücksichtigt notwendige Änderungen und den möglichen Widerstand der Mitglieder</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Ein höherer Wert bedeutet eine bessere Integration.</a:t>
              </a:r>
            </a:p>
          </p:txBody>
        </p:sp>
        <p:sp>
          <p:nvSpPr>
            <p:cNvPr id="20" name="Rechteck 19">
              <a:extLst>
                <a:ext uri="{FF2B5EF4-FFF2-40B4-BE49-F238E27FC236}">
                  <a16:creationId xmlns:a16="http://schemas.microsoft.com/office/drawing/2014/main" id="{FE25305D-0AF5-FE38-ACF6-17486CF143B9}"/>
                </a:ext>
              </a:extLst>
            </p:cNvPr>
            <p:cNvSpPr/>
            <p:nvPr/>
          </p:nvSpPr>
          <p:spPr>
            <a:xfrm>
              <a:off x="1703654" y="3957486"/>
              <a:ext cx="1112540" cy="275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r>
                <a:rPr lang="de-DE" sz="1200" b="1">
                  <a:solidFill>
                    <a:schemeClr val="tx2"/>
                  </a:solidFill>
                </a:rPr>
                <a:t>Integration</a:t>
              </a:r>
            </a:p>
          </p:txBody>
        </p:sp>
      </p:grpSp>
      <p:grpSp>
        <p:nvGrpSpPr>
          <p:cNvPr id="7" name="Gruppieren 6">
            <a:extLst>
              <a:ext uri="{FF2B5EF4-FFF2-40B4-BE49-F238E27FC236}">
                <a16:creationId xmlns:a16="http://schemas.microsoft.com/office/drawing/2014/main" id="{12A51769-5854-4C06-E99F-2A72A5A3D8C3}"/>
              </a:ext>
            </a:extLst>
          </p:cNvPr>
          <p:cNvGrpSpPr/>
          <p:nvPr/>
        </p:nvGrpSpPr>
        <p:grpSpPr>
          <a:xfrm>
            <a:off x="4287374" y="3735542"/>
            <a:ext cx="3600000" cy="2126228"/>
            <a:chOff x="4287374" y="3957485"/>
            <a:chExt cx="3600000" cy="2126228"/>
          </a:xfrm>
        </p:grpSpPr>
        <p:sp>
          <p:nvSpPr>
            <p:cNvPr id="26" name="Rechteck 25">
              <a:extLst>
                <a:ext uri="{FF2B5EF4-FFF2-40B4-BE49-F238E27FC236}">
                  <a16:creationId xmlns:a16="http://schemas.microsoft.com/office/drawing/2014/main" id="{F625F2A4-83E1-FB43-3BE0-961FEF01FCF9}"/>
                </a:ext>
              </a:extLst>
            </p:cNvPr>
            <p:cNvSpPr/>
            <p:nvPr/>
          </p:nvSpPr>
          <p:spPr>
            <a:xfrm>
              <a:off x="4287374" y="4091182"/>
              <a:ext cx="3600000" cy="1992531"/>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180000" rIns="90000" bIns="36000" numCol="1" spcCol="0" rtlCol="0" fromWordArt="0" anchor="ctr" anchorCtr="0" forceAA="0" compatLnSpc="1">
              <a:prstTxWarp prst="textNoShape">
                <a:avLst/>
              </a:prstTxWarp>
              <a:noAutofit/>
            </a:bodyPr>
            <a:lstStyle/>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…bewertet den finanziellen, zeitlichen und personellen Aufwand für die Implementierung der Maßnahme</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…berücksichtigt sowohl einmalige als auch laufende Kosten</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Ein niedrigerer Wert bedeutet höhere Kosten und umgekehrt</a:t>
              </a:r>
            </a:p>
          </p:txBody>
        </p:sp>
        <p:sp>
          <p:nvSpPr>
            <p:cNvPr id="21" name="Rechteck 20">
              <a:extLst>
                <a:ext uri="{FF2B5EF4-FFF2-40B4-BE49-F238E27FC236}">
                  <a16:creationId xmlns:a16="http://schemas.microsoft.com/office/drawing/2014/main" id="{062B618C-147F-8FFD-2AB4-F79D4BA7B91E}"/>
                </a:ext>
              </a:extLst>
            </p:cNvPr>
            <p:cNvSpPr/>
            <p:nvPr/>
          </p:nvSpPr>
          <p:spPr>
            <a:xfrm>
              <a:off x="5696770" y="3957485"/>
              <a:ext cx="781206" cy="221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r>
                <a:rPr lang="de-DE" sz="1200" b="1">
                  <a:solidFill>
                    <a:schemeClr val="tx2"/>
                  </a:solidFill>
                </a:rPr>
                <a:t>Kosten</a:t>
              </a:r>
            </a:p>
          </p:txBody>
        </p:sp>
      </p:grpSp>
      <p:grpSp>
        <p:nvGrpSpPr>
          <p:cNvPr id="8" name="Gruppieren 7">
            <a:extLst>
              <a:ext uri="{FF2B5EF4-FFF2-40B4-BE49-F238E27FC236}">
                <a16:creationId xmlns:a16="http://schemas.microsoft.com/office/drawing/2014/main" id="{145AB420-29AE-E3BB-627A-6038E3124DDA}"/>
              </a:ext>
            </a:extLst>
          </p:cNvPr>
          <p:cNvGrpSpPr/>
          <p:nvPr/>
        </p:nvGrpSpPr>
        <p:grpSpPr>
          <a:xfrm>
            <a:off x="8140461" y="3735541"/>
            <a:ext cx="3600000" cy="2126229"/>
            <a:chOff x="8140461" y="3957484"/>
            <a:chExt cx="3600000" cy="2126229"/>
          </a:xfrm>
        </p:grpSpPr>
        <p:sp>
          <p:nvSpPr>
            <p:cNvPr id="28" name="Rechteck 27">
              <a:extLst>
                <a:ext uri="{FF2B5EF4-FFF2-40B4-BE49-F238E27FC236}">
                  <a16:creationId xmlns:a16="http://schemas.microsoft.com/office/drawing/2014/main" id="{11B52A7F-337F-E1D5-781A-B01564D5523F}"/>
                </a:ext>
              </a:extLst>
            </p:cNvPr>
            <p:cNvSpPr/>
            <p:nvPr/>
          </p:nvSpPr>
          <p:spPr>
            <a:xfrm>
              <a:off x="8140461" y="4091182"/>
              <a:ext cx="3600000" cy="1992531"/>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6000" rIns="90000" bIns="36000" numCol="1" spcCol="0" rtlCol="0" fromWordArt="0" anchor="ctr" anchorCtr="0" forceAA="0" compatLnSpc="1">
              <a:prstTxWarp prst="textNoShape">
                <a:avLst/>
              </a:prstTxWarp>
              <a:noAutofit/>
            </a:bodyPr>
            <a:lstStyle/>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…bewertet, wie einfach die Maßnahme auf eine größere Anzahl von Mitgliedern ausgeweitet werden kann</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…berücksichtigt sowohl den Aufwand für die Skalierung als auch die Effektivität bei größerer Anwendung</a:t>
              </a:r>
            </a:p>
            <a:p>
              <a:pPr marL="171455" indent="-171455" defTabSz="914423">
                <a:lnSpc>
                  <a:spcPct val="90000"/>
                </a:lnSpc>
                <a:spcBef>
                  <a:spcPts val="1000"/>
                </a:spcBef>
                <a:spcAft>
                  <a:spcPts val="600"/>
                </a:spcAft>
                <a:buClr>
                  <a:schemeClr val="tx2"/>
                </a:buClr>
                <a:buFont typeface="Wingdings" pitchFamily="2" charset="2"/>
                <a:buChar char="§"/>
              </a:pPr>
              <a:r>
                <a:rPr lang="de-DE" sz="1100">
                  <a:solidFill>
                    <a:schemeClr val="tx1"/>
                  </a:solidFill>
                  <a:latin typeface="Verdana" panose="020B0604030504040204" pitchFamily="34" charset="0"/>
                  <a:ea typeface="Verdana" panose="020B0604030504040204" pitchFamily="34" charset="0"/>
                </a:rPr>
                <a:t>Ein höherer Wert steht für bessere Skalierbarkeit</a:t>
              </a:r>
            </a:p>
          </p:txBody>
        </p:sp>
        <p:sp>
          <p:nvSpPr>
            <p:cNvPr id="22" name="Rechteck 21">
              <a:extLst>
                <a:ext uri="{FF2B5EF4-FFF2-40B4-BE49-F238E27FC236}">
                  <a16:creationId xmlns:a16="http://schemas.microsoft.com/office/drawing/2014/main" id="{68B17E69-CD23-484F-843A-D704C3C0C68A}"/>
                </a:ext>
              </a:extLst>
            </p:cNvPr>
            <p:cNvSpPr/>
            <p:nvPr/>
          </p:nvSpPr>
          <p:spPr>
            <a:xfrm>
              <a:off x="9273235" y="3957484"/>
              <a:ext cx="1334452" cy="191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r>
                <a:rPr lang="de-DE" sz="1200" b="1">
                  <a:solidFill>
                    <a:schemeClr val="tx2"/>
                  </a:solidFill>
                </a:rPr>
                <a:t>Skalierbarkeit</a:t>
              </a:r>
            </a:p>
          </p:txBody>
        </p:sp>
      </p:grpSp>
      <p:sp>
        <p:nvSpPr>
          <p:cNvPr id="27" name="Rectangle 44">
            <a:extLst>
              <a:ext uri="{FF2B5EF4-FFF2-40B4-BE49-F238E27FC236}">
                <a16:creationId xmlns:a16="http://schemas.microsoft.com/office/drawing/2014/main" id="{1C3DEAB5-5EF2-B223-4C55-CD0A1BD54FE0}"/>
              </a:ext>
            </a:extLst>
          </p:cNvPr>
          <p:cNvSpPr/>
          <p:nvPr/>
        </p:nvSpPr>
        <p:spPr>
          <a:xfrm>
            <a:off x="4294808" y="1490549"/>
            <a:ext cx="3600000" cy="1994400"/>
          </a:xfrm>
          <a:prstGeom prst="rect">
            <a:avLst/>
          </a:prstGeom>
          <a:solidFill>
            <a:srgbClr val="EBF0F5"/>
          </a:solidFill>
          <a:ln w="25400" cap="flat" cmpd="sng" algn="ctr">
            <a:noFill/>
            <a:prstDash val="solid"/>
          </a:ln>
          <a:effectLst/>
        </p:spPr>
        <p:txBody>
          <a:bodyPr lIns="648000" tIns="72000" bIns="72000" rtlCol="0" anchor="ctr" anchorCtr="0"/>
          <a:lstStyle/>
          <a:p>
            <a:pPr lvl="0">
              <a:spcAft>
                <a:spcPts val="600"/>
              </a:spcAft>
            </a:pPr>
            <a:endParaRPr lang="de-DE" sz="1200"/>
          </a:p>
          <a:p>
            <a:pPr lvl="0">
              <a:spcAft>
                <a:spcPts val="600"/>
              </a:spcAft>
            </a:pPr>
            <a:r>
              <a:rPr lang="de-DE" sz="1200"/>
              <a:t>Für eine aussagekräftige </a:t>
            </a:r>
            <a:r>
              <a:rPr lang="de-DE" sz="1200" b="1"/>
              <a:t>Priorisierung</a:t>
            </a:r>
            <a:r>
              <a:rPr lang="de-DE" sz="1200"/>
              <a:t> und </a:t>
            </a:r>
            <a:r>
              <a:rPr lang="de-DE" sz="1200" b="1"/>
              <a:t>Umsetzbarkeitseinschätzung</a:t>
            </a:r>
            <a:r>
              <a:rPr lang="de-DE" sz="1200"/>
              <a:t> haben sich folgende 5 Kriterien für die </a:t>
            </a:r>
            <a:r>
              <a:rPr lang="de-DE" sz="1200" b="1"/>
              <a:t>Bewertung</a:t>
            </a:r>
            <a:r>
              <a:rPr lang="de-DE" sz="1200"/>
              <a:t> von Maßnahmen ergeben:</a:t>
            </a:r>
          </a:p>
        </p:txBody>
      </p:sp>
      <p:grpSp>
        <p:nvGrpSpPr>
          <p:cNvPr id="33" name="Gruppieren 32">
            <a:extLst>
              <a:ext uri="{FF2B5EF4-FFF2-40B4-BE49-F238E27FC236}">
                <a16:creationId xmlns:a16="http://schemas.microsoft.com/office/drawing/2014/main" id="{31620B5D-B3AE-E522-B458-1B6B3592FE0A}"/>
              </a:ext>
            </a:extLst>
          </p:cNvPr>
          <p:cNvGrpSpPr/>
          <p:nvPr/>
        </p:nvGrpSpPr>
        <p:grpSpPr>
          <a:xfrm>
            <a:off x="5632154" y="1098004"/>
            <a:ext cx="925306" cy="813034"/>
            <a:chOff x="4263877" y="2514356"/>
            <a:chExt cx="925306" cy="813034"/>
          </a:xfrm>
        </p:grpSpPr>
        <p:sp>
          <p:nvSpPr>
            <p:cNvPr id="29" name="Sechseck 89">
              <a:extLst>
                <a:ext uri="{FF2B5EF4-FFF2-40B4-BE49-F238E27FC236}">
                  <a16:creationId xmlns:a16="http://schemas.microsoft.com/office/drawing/2014/main" id="{D1F4AF4F-1B3A-A390-3426-839620FD655A}"/>
                </a:ext>
              </a:extLst>
            </p:cNvPr>
            <p:cNvSpPr>
              <a:spLocks/>
            </p:cNvSpPr>
            <p:nvPr/>
          </p:nvSpPr>
          <p:spPr>
            <a:xfrm>
              <a:off x="4263877" y="2514356"/>
              <a:ext cx="925306" cy="813034"/>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spcAft>
                  <a:spcPts val="600"/>
                </a:spcAft>
              </a:pPr>
              <a:endParaRPr lang="de-DE" sz="2800" u="sng">
                <a:solidFill>
                  <a:schemeClr val="bg1"/>
                </a:solidFill>
              </a:endParaRPr>
            </a:p>
          </p:txBody>
        </p:sp>
        <p:pic>
          <p:nvPicPr>
            <p:cNvPr id="30" name="Graphic 78" descr="Statistics with solid fill">
              <a:extLst>
                <a:ext uri="{FF2B5EF4-FFF2-40B4-BE49-F238E27FC236}">
                  <a16:creationId xmlns:a16="http://schemas.microsoft.com/office/drawing/2014/main" id="{29012021-843E-79AA-1C4C-80C16C1F9B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40330" y="2634673"/>
              <a:ext cx="572400" cy="572400"/>
            </a:xfrm>
            <a:prstGeom prst="rect">
              <a:avLst/>
            </a:prstGeom>
          </p:spPr>
        </p:pic>
      </p:grpSp>
    </p:spTree>
    <p:extLst>
      <p:ext uri="{BB962C8B-B14F-4D97-AF65-F5344CB8AC3E}">
        <p14:creationId xmlns:p14="http://schemas.microsoft.com/office/powerpoint/2010/main" val="172432735"/>
      </p:ext>
    </p:extLst>
  </p:cSld>
  <p:clrMapOvr>
    <a:masterClrMapping/>
  </p:clrMapOvr>
  <p:extLst>
    <p:ext uri="{6950BFC3-D8DA-4A85-94F7-54DA5524770B}">
      <p188:commentRel xmlns:p188="http://schemas.microsoft.com/office/powerpoint/2018/8/main" r:id="rId4"/>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1A5C7C10-1C61-D34D-AA51-5FC3FE5BC594}"/>
              </a:ext>
            </a:extLst>
          </p:cNvPr>
          <p:cNvGraphicFramePr>
            <a:graphicFrameLocks noChangeAspect="1"/>
          </p:cNvGraphicFramePr>
          <p:nvPr>
            <p:custDataLst>
              <p:tags r:id="rId1"/>
            </p:custDataLst>
            <p:extLst>
              <p:ext uri="{D42A27DB-BD31-4B8C-83A1-F6EECF244321}">
                <p14:modId xmlns:p14="http://schemas.microsoft.com/office/powerpoint/2010/main" val="162296244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7" name="Objekt 6" hidden="1">
                        <a:extLst>
                          <a:ext uri="{FF2B5EF4-FFF2-40B4-BE49-F238E27FC236}">
                            <a16:creationId xmlns:a16="http://schemas.microsoft.com/office/drawing/2014/main" id="{1A5C7C10-1C61-D34D-AA51-5FC3FE5BC594}"/>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3" name="Textplatzhalter 2">
            <a:extLst>
              <a:ext uri="{FF2B5EF4-FFF2-40B4-BE49-F238E27FC236}">
                <a16:creationId xmlns:a16="http://schemas.microsoft.com/office/drawing/2014/main" id="{8FC18DB8-6272-3941-9763-0BC1A0716419}"/>
              </a:ext>
            </a:extLst>
          </p:cNvPr>
          <p:cNvSpPr>
            <a:spLocks noGrp="1"/>
          </p:cNvSpPr>
          <p:nvPr>
            <p:ph type="body" sz="quarter" idx="21"/>
          </p:nvPr>
        </p:nvSpPr>
        <p:spPr/>
        <p:txBody>
          <a:bodyPr/>
          <a:lstStyle/>
          <a:p>
            <a:r>
              <a:rPr lang="de-AT"/>
              <a:t>Maßnahmen | Scoring</a:t>
            </a:r>
          </a:p>
        </p:txBody>
      </p:sp>
      <p:sp>
        <p:nvSpPr>
          <p:cNvPr id="5" name="Titel 4">
            <a:extLst>
              <a:ext uri="{FF2B5EF4-FFF2-40B4-BE49-F238E27FC236}">
                <a16:creationId xmlns:a16="http://schemas.microsoft.com/office/drawing/2014/main" id="{F0234176-155C-E847-B132-BF554DE1055D}"/>
              </a:ext>
            </a:extLst>
          </p:cNvPr>
          <p:cNvSpPr>
            <a:spLocks noGrp="1"/>
          </p:cNvSpPr>
          <p:nvPr>
            <p:ph type="title"/>
          </p:nvPr>
        </p:nvSpPr>
        <p:spPr/>
        <p:txBody>
          <a:bodyPr vert="horz"/>
          <a:lstStyle/>
          <a:p>
            <a:r>
              <a:rPr lang="de-AT"/>
              <a:t>Aus 15 Maßnahmen werden 5 für eine genauere Ausarbeitung ausgewählt</a:t>
            </a:r>
          </a:p>
        </p:txBody>
      </p:sp>
      <p:graphicFrame>
        <p:nvGraphicFramePr>
          <p:cNvPr id="9" name="Tabelle 8">
            <a:extLst>
              <a:ext uri="{FF2B5EF4-FFF2-40B4-BE49-F238E27FC236}">
                <a16:creationId xmlns:a16="http://schemas.microsoft.com/office/drawing/2014/main" id="{59907C4B-C475-A84E-6461-2E047F8B528E}"/>
              </a:ext>
            </a:extLst>
          </p:cNvPr>
          <p:cNvGraphicFramePr>
            <a:graphicFrameLocks noGrp="1"/>
          </p:cNvGraphicFramePr>
          <p:nvPr>
            <p:extLst>
              <p:ext uri="{D42A27DB-BD31-4B8C-83A1-F6EECF244321}">
                <p14:modId xmlns:p14="http://schemas.microsoft.com/office/powerpoint/2010/main" val="2266181650"/>
              </p:ext>
            </p:extLst>
          </p:nvPr>
        </p:nvGraphicFramePr>
        <p:xfrm>
          <a:off x="441600" y="1153590"/>
          <a:ext cx="11118595" cy="5182368"/>
        </p:xfrm>
        <a:graphic>
          <a:graphicData uri="http://schemas.openxmlformats.org/drawingml/2006/table">
            <a:tbl>
              <a:tblPr>
                <a:tableStyleId>{5C22544A-7EE6-4342-B048-85BDC9FD1C3A}</a:tableStyleId>
              </a:tblPr>
              <a:tblGrid>
                <a:gridCol w="3149388">
                  <a:extLst>
                    <a:ext uri="{9D8B030D-6E8A-4147-A177-3AD203B41FA5}">
                      <a16:colId xmlns:a16="http://schemas.microsoft.com/office/drawing/2014/main" val="1288236021"/>
                    </a:ext>
                  </a:extLst>
                </a:gridCol>
                <a:gridCol w="1060900">
                  <a:extLst>
                    <a:ext uri="{9D8B030D-6E8A-4147-A177-3AD203B41FA5}">
                      <a16:colId xmlns:a16="http://schemas.microsoft.com/office/drawing/2014/main" val="4191496783"/>
                    </a:ext>
                  </a:extLst>
                </a:gridCol>
                <a:gridCol w="943513">
                  <a:extLst>
                    <a:ext uri="{9D8B030D-6E8A-4147-A177-3AD203B41FA5}">
                      <a16:colId xmlns:a16="http://schemas.microsoft.com/office/drawing/2014/main" val="1802170770"/>
                    </a:ext>
                  </a:extLst>
                </a:gridCol>
                <a:gridCol w="1324886">
                  <a:extLst>
                    <a:ext uri="{9D8B030D-6E8A-4147-A177-3AD203B41FA5}">
                      <a16:colId xmlns:a16="http://schemas.microsoft.com/office/drawing/2014/main" val="949505179"/>
                    </a:ext>
                  </a:extLst>
                </a:gridCol>
                <a:gridCol w="1185754">
                  <a:extLst>
                    <a:ext uri="{9D8B030D-6E8A-4147-A177-3AD203B41FA5}">
                      <a16:colId xmlns:a16="http://schemas.microsoft.com/office/drawing/2014/main" val="3952161845"/>
                    </a:ext>
                  </a:extLst>
                </a:gridCol>
                <a:gridCol w="1391972">
                  <a:extLst>
                    <a:ext uri="{9D8B030D-6E8A-4147-A177-3AD203B41FA5}">
                      <a16:colId xmlns:a16="http://schemas.microsoft.com/office/drawing/2014/main" val="404634229"/>
                    </a:ext>
                  </a:extLst>
                </a:gridCol>
                <a:gridCol w="1031091">
                  <a:extLst>
                    <a:ext uri="{9D8B030D-6E8A-4147-A177-3AD203B41FA5}">
                      <a16:colId xmlns:a16="http://schemas.microsoft.com/office/drawing/2014/main" val="3442470016"/>
                    </a:ext>
                  </a:extLst>
                </a:gridCol>
                <a:gridCol w="1031091">
                  <a:extLst>
                    <a:ext uri="{9D8B030D-6E8A-4147-A177-3AD203B41FA5}">
                      <a16:colId xmlns:a16="http://schemas.microsoft.com/office/drawing/2014/main" val="540335678"/>
                    </a:ext>
                  </a:extLst>
                </a:gridCol>
              </a:tblGrid>
              <a:tr h="323898">
                <a:tc>
                  <a:txBody>
                    <a:bodyPr/>
                    <a:lstStyle/>
                    <a:p>
                      <a:pPr algn="l" fontAlgn="b"/>
                      <a:r>
                        <a:rPr lang="de-DE" sz="1100" b="1" u="none" strike="noStrike">
                          <a:solidFill>
                            <a:schemeClr val="bg1"/>
                          </a:solidFill>
                          <a:effectLst/>
                        </a:rPr>
                        <a:t>Maßnahme</a:t>
                      </a:r>
                      <a:endParaRPr lang="de-DE" sz="1100" b="1" i="0" u="none" strike="noStrike">
                        <a:solidFill>
                          <a:schemeClr val="bg1"/>
                        </a:solidFill>
                        <a:effectLst/>
                        <a:latin typeface="Calibri" panose="020F0502020204030204" pitchFamily="34" charset="0"/>
                      </a:endParaRPr>
                    </a:p>
                  </a:txBody>
                  <a:tcPr marL="72000" marR="6350" marT="6350" marB="0" anchor="ctr">
                    <a:solidFill>
                      <a:schemeClr val="tx2"/>
                    </a:solidFill>
                  </a:tcPr>
                </a:tc>
                <a:tc>
                  <a:txBody>
                    <a:bodyPr/>
                    <a:lstStyle/>
                    <a:p>
                      <a:pPr algn="ctr" fontAlgn="b"/>
                      <a:r>
                        <a:rPr lang="de-DE" sz="1100" b="1" u="none" strike="noStrike">
                          <a:solidFill>
                            <a:schemeClr val="bg1"/>
                          </a:solidFill>
                          <a:effectLst/>
                        </a:rPr>
                        <a:t>Effektivität</a:t>
                      </a:r>
                      <a:endParaRPr lang="de-DE" sz="1100" b="1" i="0" u="none" strike="noStrike">
                        <a:solidFill>
                          <a:schemeClr val="bg1"/>
                        </a:solidFill>
                        <a:effectLst/>
                        <a:latin typeface="Calibri" panose="020F0502020204030204" pitchFamily="34" charset="0"/>
                      </a:endParaRPr>
                    </a:p>
                  </a:txBody>
                  <a:tcPr marL="7200" marR="6350" marT="6350" marB="0" anchor="ctr">
                    <a:solidFill>
                      <a:schemeClr val="tx2"/>
                    </a:solidFill>
                  </a:tcPr>
                </a:tc>
                <a:tc>
                  <a:txBody>
                    <a:bodyPr/>
                    <a:lstStyle/>
                    <a:p>
                      <a:pPr algn="ctr" fontAlgn="b"/>
                      <a:r>
                        <a:rPr lang="de-DE" sz="1100" b="1" u="none" strike="noStrike">
                          <a:solidFill>
                            <a:schemeClr val="bg1"/>
                          </a:solidFill>
                          <a:effectLst/>
                        </a:rPr>
                        <a:t>Kosten</a:t>
                      </a:r>
                      <a:endParaRPr lang="de-DE" sz="1100" b="1" i="0" u="none" strike="noStrike">
                        <a:solidFill>
                          <a:schemeClr val="bg1"/>
                        </a:solidFill>
                        <a:effectLst/>
                        <a:latin typeface="Calibri" panose="020F0502020204030204" pitchFamily="34" charset="0"/>
                      </a:endParaRPr>
                    </a:p>
                  </a:txBody>
                  <a:tcPr marL="7200" marR="6350" marT="6350" marB="0" anchor="ctr">
                    <a:solidFill>
                      <a:schemeClr val="tx2"/>
                    </a:solidFill>
                  </a:tcPr>
                </a:tc>
                <a:tc>
                  <a:txBody>
                    <a:bodyPr/>
                    <a:lstStyle/>
                    <a:p>
                      <a:pPr algn="ctr" fontAlgn="b"/>
                      <a:r>
                        <a:rPr lang="de-DE" sz="1100" b="1" u="none" strike="noStrike">
                          <a:solidFill>
                            <a:schemeClr val="bg1"/>
                          </a:solidFill>
                          <a:effectLst/>
                        </a:rPr>
                        <a:t>Nachhaltigkeit</a:t>
                      </a:r>
                      <a:endParaRPr lang="de-DE" sz="1100" b="1" i="0" u="none" strike="noStrike">
                        <a:solidFill>
                          <a:schemeClr val="bg1"/>
                        </a:solidFill>
                        <a:effectLst/>
                        <a:latin typeface="Calibri" panose="020F0502020204030204" pitchFamily="34" charset="0"/>
                      </a:endParaRPr>
                    </a:p>
                  </a:txBody>
                  <a:tcPr marL="7200" marR="6350" marT="6350" marB="0" anchor="ctr">
                    <a:solidFill>
                      <a:schemeClr val="tx2"/>
                    </a:solidFill>
                  </a:tcPr>
                </a:tc>
                <a:tc>
                  <a:txBody>
                    <a:bodyPr/>
                    <a:lstStyle/>
                    <a:p>
                      <a:pPr algn="ctr" fontAlgn="b"/>
                      <a:r>
                        <a:rPr lang="de-DE" sz="1100" b="1" u="none" strike="noStrike">
                          <a:solidFill>
                            <a:schemeClr val="bg1"/>
                          </a:solidFill>
                          <a:effectLst/>
                        </a:rPr>
                        <a:t>Integration</a:t>
                      </a:r>
                      <a:endParaRPr lang="de-DE" sz="1100" b="1" i="0" u="none" strike="noStrike">
                        <a:solidFill>
                          <a:schemeClr val="bg1"/>
                        </a:solidFill>
                        <a:effectLst/>
                        <a:latin typeface="Calibri" panose="020F0502020204030204" pitchFamily="34" charset="0"/>
                      </a:endParaRPr>
                    </a:p>
                  </a:txBody>
                  <a:tcPr marL="7200" marR="6350" marT="6350" marB="0" anchor="ctr">
                    <a:solidFill>
                      <a:schemeClr val="tx2"/>
                    </a:solidFill>
                  </a:tcPr>
                </a:tc>
                <a:tc>
                  <a:txBody>
                    <a:bodyPr/>
                    <a:lstStyle/>
                    <a:p>
                      <a:pPr algn="ctr" fontAlgn="b"/>
                      <a:r>
                        <a:rPr lang="de-DE" sz="1100" b="1" u="none" strike="noStrike">
                          <a:solidFill>
                            <a:schemeClr val="bg1"/>
                          </a:solidFill>
                          <a:effectLst/>
                        </a:rPr>
                        <a:t>Skalierbarkeit</a:t>
                      </a:r>
                      <a:endParaRPr lang="de-DE" sz="1100" b="1" i="0" u="none" strike="noStrike">
                        <a:solidFill>
                          <a:schemeClr val="bg1"/>
                        </a:solidFill>
                        <a:effectLst/>
                        <a:latin typeface="Calibri" panose="020F0502020204030204" pitchFamily="34" charset="0"/>
                      </a:endParaRPr>
                    </a:p>
                  </a:txBody>
                  <a:tcPr marL="7200" marR="6350" marT="6350" marB="0" anchor="ctr">
                    <a:solidFill>
                      <a:schemeClr val="tx2"/>
                    </a:solidFill>
                  </a:tcPr>
                </a:tc>
                <a:tc>
                  <a:txBody>
                    <a:bodyPr/>
                    <a:lstStyle/>
                    <a:p>
                      <a:pPr algn="ctr" fontAlgn="b"/>
                      <a:r>
                        <a:rPr lang="de-DE" sz="1100" b="1" u="none" strike="noStrike">
                          <a:solidFill>
                            <a:schemeClr val="bg1"/>
                          </a:solidFill>
                          <a:effectLst/>
                        </a:rPr>
                        <a:t>Summe</a:t>
                      </a:r>
                      <a:endParaRPr lang="de-DE" sz="1100" b="1" i="0" u="none" strike="noStrike">
                        <a:solidFill>
                          <a:schemeClr val="bg1"/>
                        </a:solidFill>
                        <a:effectLst/>
                        <a:latin typeface="Calibri" panose="020F0502020204030204" pitchFamily="34" charset="0"/>
                      </a:endParaRPr>
                    </a:p>
                  </a:txBody>
                  <a:tcPr marL="7200" marR="6350" marT="6350" marB="0" anchor="ctr">
                    <a:solidFill>
                      <a:schemeClr val="tx2"/>
                    </a:solidFill>
                  </a:tcPr>
                </a:tc>
                <a:tc>
                  <a:txBody>
                    <a:bodyPr/>
                    <a:lstStyle/>
                    <a:p>
                      <a:pPr algn="ctr" fontAlgn="b"/>
                      <a:r>
                        <a:rPr lang="de-DE" sz="1100" b="1" u="none" strike="noStrike">
                          <a:solidFill>
                            <a:schemeClr val="bg1"/>
                          </a:solidFill>
                          <a:effectLst/>
                        </a:rPr>
                        <a:t>Ranking</a:t>
                      </a:r>
                      <a:endParaRPr lang="de-DE" sz="1100" b="1" i="0" u="none" strike="noStrike">
                        <a:solidFill>
                          <a:schemeClr val="bg1"/>
                        </a:solidFill>
                        <a:effectLst/>
                        <a:latin typeface="Calibri" panose="020F0502020204030204" pitchFamily="34" charset="0"/>
                      </a:endParaRPr>
                    </a:p>
                  </a:txBody>
                  <a:tcPr marL="7200" marR="6350" marT="6350" marB="0" anchor="ctr">
                    <a:solidFill>
                      <a:schemeClr val="tx2"/>
                    </a:solidFill>
                  </a:tcPr>
                </a:tc>
                <a:extLst>
                  <a:ext uri="{0D108BD9-81ED-4DB2-BD59-A6C34878D82A}">
                    <a16:rowId xmlns:a16="http://schemas.microsoft.com/office/drawing/2014/main" val="3204394738"/>
                  </a:ext>
                </a:extLst>
              </a:tr>
              <a:tr h="323898">
                <a:tc>
                  <a:txBody>
                    <a:bodyPr/>
                    <a:lstStyle/>
                    <a:p>
                      <a:pPr algn="l" fontAlgn="b"/>
                      <a:r>
                        <a:rPr lang="de-DE" sz="1100" b="1" u="none" strike="noStrike">
                          <a:effectLst/>
                        </a:rPr>
                        <a:t>Re-Integrationsprozess</a:t>
                      </a:r>
                      <a:endParaRPr lang="de-DE" sz="1100" b="1"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u="none" strike="noStrike">
                          <a:effectLst/>
                        </a:rPr>
                        <a:t>5</a:t>
                      </a:r>
                      <a:endParaRPr lang="de-DE" sz="1100" b="0"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u="none" strike="noStrike">
                          <a:effectLst/>
                        </a:rPr>
                        <a:t>3</a:t>
                      </a:r>
                      <a:endParaRPr lang="de-DE" sz="1100" b="0"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u="none" strike="noStrike">
                          <a:effectLst/>
                        </a:rPr>
                        <a:t>4</a:t>
                      </a:r>
                      <a:endParaRPr lang="de-DE" sz="1100" b="0"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u="none" strike="noStrike">
                          <a:effectLst/>
                        </a:rPr>
                        <a:t>4</a:t>
                      </a:r>
                      <a:endParaRPr lang="de-DE" sz="1100" b="0"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u="none" strike="noStrike">
                          <a:effectLst/>
                        </a:rPr>
                        <a:t>4</a:t>
                      </a:r>
                      <a:endParaRPr lang="de-DE" sz="1100" b="0"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b="1" u="none" strike="noStrike">
                          <a:effectLst/>
                        </a:rPr>
                        <a:t>20</a:t>
                      </a:r>
                      <a:endParaRPr lang="de-DE" sz="1100" b="1"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b="1" u="none" strike="noStrike">
                          <a:effectLst/>
                        </a:rPr>
                        <a:t>1</a:t>
                      </a:r>
                      <a:endParaRPr lang="de-DE" sz="1100" b="1"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extLst>
                  <a:ext uri="{0D108BD9-81ED-4DB2-BD59-A6C34878D82A}">
                    <a16:rowId xmlns:a16="http://schemas.microsoft.com/office/drawing/2014/main" val="3669960422"/>
                  </a:ext>
                </a:extLst>
              </a:tr>
              <a:tr h="323898">
                <a:tc>
                  <a:txBody>
                    <a:bodyPr/>
                    <a:lstStyle/>
                    <a:p>
                      <a:pPr algn="l" fontAlgn="b"/>
                      <a:r>
                        <a:rPr lang="de-DE" sz="1100" b="1" u="none" strike="noStrike">
                          <a:effectLst/>
                        </a:rPr>
                        <a:t>Traineeroadmap</a:t>
                      </a:r>
                      <a:endParaRPr lang="de-DE" sz="1100" b="1"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u="none" strike="noStrike">
                          <a:effectLst/>
                        </a:rPr>
                        <a:t>4</a:t>
                      </a:r>
                      <a:endParaRPr lang="de-DE" sz="1100" b="0"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u="none" strike="noStrike">
                          <a:effectLst/>
                        </a:rPr>
                        <a:t>3</a:t>
                      </a:r>
                      <a:endParaRPr lang="de-DE" sz="1100" b="0"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u="none" strike="noStrike">
                          <a:effectLst/>
                        </a:rPr>
                        <a:t>5</a:t>
                      </a:r>
                      <a:endParaRPr lang="de-DE" sz="1100" b="0"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u="none" strike="noStrike">
                          <a:effectLst/>
                        </a:rPr>
                        <a:t>4</a:t>
                      </a:r>
                      <a:endParaRPr lang="de-DE" sz="1100" b="0"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u="none" strike="noStrike">
                          <a:effectLst/>
                        </a:rPr>
                        <a:t>3</a:t>
                      </a:r>
                      <a:endParaRPr lang="de-DE" sz="1100" b="0"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b="1" u="none" strike="noStrike">
                          <a:effectLst/>
                        </a:rPr>
                        <a:t>19</a:t>
                      </a:r>
                      <a:endParaRPr lang="de-DE" sz="1100" b="1"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b="1" u="none" strike="noStrike">
                          <a:effectLst/>
                        </a:rPr>
                        <a:t>2</a:t>
                      </a:r>
                      <a:endParaRPr lang="de-DE" sz="1100" b="1"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extLst>
                  <a:ext uri="{0D108BD9-81ED-4DB2-BD59-A6C34878D82A}">
                    <a16:rowId xmlns:a16="http://schemas.microsoft.com/office/drawing/2014/main" val="2587454965"/>
                  </a:ext>
                </a:extLst>
              </a:tr>
              <a:tr h="323898">
                <a:tc>
                  <a:txBody>
                    <a:bodyPr/>
                    <a:lstStyle/>
                    <a:p>
                      <a:pPr algn="l" fontAlgn="b"/>
                      <a:r>
                        <a:rPr lang="de-DE" sz="1100" b="1" u="none" strike="noStrike">
                          <a:effectLst/>
                        </a:rPr>
                        <a:t>VB-Rotationsphasen</a:t>
                      </a:r>
                      <a:endParaRPr lang="de-DE" sz="1100" b="1"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u="none" strike="noStrike">
                          <a:effectLst/>
                        </a:rPr>
                        <a:t>3</a:t>
                      </a:r>
                      <a:endParaRPr lang="de-DE" sz="1100" b="0"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u="none" strike="noStrike">
                          <a:effectLst/>
                        </a:rPr>
                        <a:t>3</a:t>
                      </a:r>
                      <a:endParaRPr lang="de-DE" sz="1100" b="0"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u="none" strike="noStrike">
                          <a:effectLst/>
                        </a:rPr>
                        <a:t>4</a:t>
                      </a:r>
                      <a:endParaRPr lang="de-DE" sz="1100" b="0"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u="none" strike="noStrike">
                          <a:effectLst/>
                        </a:rPr>
                        <a:t>4</a:t>
                      </a:r>
                      <a:endParaRPr lang="de-DE" sz="1100" b="0"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u="none" strike="noStrike">
                          <a:effectLst/>
                        </a:rPr>
                        <a:t>4</a:t>
                      </a:r>
                      <a:endParaRPr lang="de-DE" sz="1100" b="0"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b="1" u="none" strike="noStrike">
                          <a:effectLst/>
                        </a:rPr>
                        <a:t>18</a:t>
                      </a:r>
                      <a:endParaRPr lang="de-DE" sz="1100" b="1"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b="1" u="none" strike="noStrike">
                          <a:effectLst/>
                        </a:rPr>
                        <a:t>3</a:t>
                      </a:r>
                      <a:endParaRPr lang="de-DE" sz="1100" b="1"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extLst>
                  <a:ext uri="{0D108BD9-81ED-4DB2-BD59-A6C34878D82A}">
                    <a16:rowId xmlns:a16="http://schemas.microsoft.com/office/drawing/2014/main" val="2597656797"/>
                  </a:ext>
                </a:extLst>
              </a:tr>
              <a:tr h="323898">
                <a:tc>
                  <a:txBody>
                    <a:bodyPr/>
                    <a:lstStyle/>
                    <a:p>
                      <a:pPr algn="l" fontAlgn="b"/>
                      <a:r>
                        <a:rPr lang="de-DE" sz="1100" b="1" u="none" strike="noStrike">
                          <a:effectLst/>
                        </a:rPr>
                        <a:t>Reaktivierung von Passiv-Mitgliedern</a:t>
                      </a:r>
                      <a:endParaRPr lang="de-DE" sz="1100" b="1"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u="none" strike="noStrike">
                          <a:effectLst/>
                        </a:rPr>
                        <a:t>5</a:t>
                      </a:r>
                      <a:endParaRPr lang="de-DE" sz="1100" b="0"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u="none" strike="noStrike">
                          <a:effectLst/>
                        </a:rPr>
                        <a:t>2</a:t>
                      </a:r>
                      <a:endParaRPr lang="de-DE" sz="1100" b="0"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u="none" strike="noStrike">
                          <a:effectLst/>
                        </a:rPr>
                        <a:t>4</a:t>
                      </a:r>
                      <a:endParaRPr lang="de-DE" sz="1100" b="0"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u="none" strike="noStrike">
                          <a:effectLst/>
                        </a:rPr>
                        <a:t>4</a:t>
                      </a:r>
                      <a:endParaRPr lang="de-DE" sz="1100" b="0"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u="none" strike="noStrike">
                          <a:effectLst/>
                        </a:rPr>
                        <a:t>3</a:t>
                      </a:r>
                      <a:endParaRPr lang="de-DE" sz="1100" b="0"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b="1" u="none" strike="noStrike">
                          <a:effectLst/>
                        </a:rPr>
                        <a:t>18</a:t>
                      </a:r>
                      <a:endParaRPr lang="de-DE" sz="1100" b="1"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b="1" u="none" strike="noStrike">
                          <a:effectLst/>
                        </a:rPr>
                        <a:t>3</a:t>
                      </a:r>
                      <a:endParaRPr lang="de-DE" sz="1100" b="1"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extLst>
                  <a:ext uri="{0D108BD9-81ED-4DB2-BD59-A6C34878D82A}">
                    <a16:rowId xmlns:a16="http://schemas.microsoft.com/office/drawing/2014/main" val="752595917"/>
                  </a:ext>
                </a:extLst>
              </a:tr>
              <a:tr h="323898">
                <a:tc>
                  <a:txBody>
                    <a:bodyPr/>
                    <a:lstStyle/>
                    <a:p>
                      <a:pPr algn="l" fontAlgn="b"/>
                      <a:r>
                        <a:rPr lang="de-DE" sz="1100" b="1" u="none" strike="noStrike">
                          <a:effectLst/>
                        </a:rPr>
                        <a:t>Vielseitige Entwicklungsmöglichkeiten</a:t>
                      </a:r>
                      <a:endParaRPr lang="de-DE" sz="1100" b="1"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u="none" strike="noStrike">
                          <a:effectLst/>
                        </a:rPr>
                        <a:t>5</a:t>
                      </a:r>
                      <a:endParaRPr lang="de-DE" sz="1100" b="0"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u="none" strike="noStrike">
                          <a:effectLst/>
                        </a:rPr>
                        <a:t>2</a:t>
                      </a:r>
                      <a:endParaRPr lang="de-DE" sz="1100" b="0"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u="none" strike="noStrike">
                          <a:effectLst/>
                        </a:rPr>
                        <a:t>4</a:t>
                      </a:r>
                      <a:endParaRPr lang="de-DE" sz="1100" b="0"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u="none" strike="noStrike">
                          <a:effectLst/>
                        </a:rPr>
                        <a:t>4</a:t>
                      </a:r>
                      <a:endParaRPr lang="de-DE" sz="1100" b="0"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u="none" strike="noStrike">
                          <a:effectLst/>
                        </a:rPr>
                        <a:t>3</a:t>
                      </a:r>
                      <a:endParaRPr lang="de-DE" sz="1100" b="0"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b="1" u="none" strike="noStrike">
                          <a:effectLst/>
                        </a:rPr>
                        <a:t>18</a:t>
                      </a:r>
                      <a:endParaRPr lang="de-DE" sz="1100" b="1"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tc>
                  <a:txBody>
                    <a:bodyPr/>
                    <a:lstStyle/>
                    <a:p>
                      <a:pPr algn="ctr" fontAlgn="b"/>
                      <a:r>
                        <a:rPr lang="de-DE" sz="1100" b="1" u="none" strike="noStrike">
                          <a:effectLst/>
                        </a:rPr>
                        <a:t>3</a:t>
                      </a:r>
                      <a:endParaRPr lang="de-DE" sz="1100" b="1" i="0" u="none" strike="noStrike">
                        <a:solidFill>
                          <a:srgbClr val="000000"/>
                        </a:solidFill>
                        <a:effectLst/>
                        <a:latin typeface="Calibri" panose="020F0502020204030204" pitchFamily="34" charset="0"/>
                      </a:endParaRPr>
                    </a:p>
                  </a:txBody>
                  <a:tcPr marL="72000" marR="6350" marT="6350" marB="0" anchor="ctr">
                    <a:solidFill>
                      <a:schemeClr val="tx2">
                        <a:lumMod val="40000"/>
                        <a:lumOff val="60000"/>
                      </a:schemeClr>
                    </a:solidFill>
                  </a:tcPr>
                </a:tc>
                <a:extLst>
                  <a:ext uri="{0D108BD9-81ED-4DB2-BD59-A6C34878D82A}">
                    <a16:rowId xmlns:a16="http://schemas.microsoft.com/office/drawing/2014/main" val="3876998000"/>
                  </a:ext>
                </a:extLst>
              </a:tr>
              <a:tr h="323898">
                <a:tc>
                  <a:txBody>
                    <a:bodyPr/>
                    <a:lstStyle/>
                    <a:p>
                      <a:pPr algn="l" fontAlgn="b"/>
                      <a:r>
                        <a:rPr lang="de-DE" sz="1100" u="none" strike="noStrike">
                          <a:effectLst/>
                        </a:rPr>
                        <a:t>Ziel Dokumentation</a:t>
                      </a:r>
                      <a:endParaRPr lang="de-DE" sz="1100" b="0" i="0" u="none" strike="noStrike">
                        <a:solidFill>
                          <a:srgbClr val="000000"/>
                        </a:solidFill>
                        <a:effectLst/>
                        <a:latin typeface="Calibri" panose="020F0502020204030204" pitchFamily="34" charset="0"/>
                      </a:endParaRP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3</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2</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4</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4</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4</a:t>
                      </a:r>
                    </a:p>
                  </a:txBody>
                  <a:tcPr marL="72000" marR="6350" marT="6350" marB="0" anchor="ctr"/>
                </a:tc>
                <a:tc>
                  <a:txBody>
                    <a:bodyPr/>
                    <a:lstStyle/>
                    <a:p>
                      <a:pPr algn="ctr" fontAlgn="b"/>
                      <a:r>
                        <a:rPr lang="de-DE" sz="1100" b="1" u="none" strike="noStrike">
                          <a:effectLst/>
                        </a:rPr>
                        <a:t>17</a:t>
                      </a:r>
                      <a:endParaRPr lang="de-DE" sz="1100" b="1" i="0" u="none" strike="noStrike">
                        <a:solidFill>
                          <a:srgbClr val="000000"/>
                        </a:solidFill>
                        <a:effectLst/>
                        <a:latin typeface="Calibri" panose="020F0502020204030204" pitchFamily="34" charset="0"/>
                      </a:endParaRPr>
                    </a:p>
                  </a:txBody>
                  <a:tcPr marL="72000" marR="6350" marT="6350" marB="0" anchor="ctr"/>
                </a:tc>
                <a:tc>
                  <a:txBody>
                    <a:bodyPr/>
                    <a:lstStyle/>
                    <a:p>
                      <a:pPr algn="ctr" fontAlgn="b"/>
                      <a:r>
                        <a:rPr lang="de-DE" sz="1100" b="1" u="none" strike="noStrike" kern="1200">
                          <a:solidFill>
                            <a:schemeClr val="dk1"/>
                          </a:solidFill>
                          <a:effectLst/>
                          <a:latin typeface="+mn-lt"/>
                          <a:ea typeface="+mn-ea"/>
                          <a:cs typeface="+mn-cs"/>
                        </a:rPr>
                        <a:t>6</a:t>
                      </a:r>
                    </a:p>
                  </a:txBody>
                  <a:tcPr marL="72000" marR="6350" marT="6350" marB="0" anchor="ctr"/>
                </a:tc>
                <a:extLst>
                  <a:ext uri="{0D108BD9-81ED-4DB2-BD59-A6C34878D82A}">
                    <a16:rowId xmlns:a16="http://schemas.microsoft.com/office/drawing/2014/main" val="786208341"/>
                  </a:ext>
                </a:extLst>
              </a:tr>
              <a:tr h="323898">
                <a:tc>
                  <a:txBody>
                    <a:bodyPr/>
                    <a:lstStyle/>
                    <a:p>
                      <a:pPr algn="l" fontAlgn="b"/>
                      <a:r>
                        <a:rPr lang="de-DE" sz="1100" u="none" strike="noStrike">
                          <a:effectLst/>
                        </a:rPr>
                        <a:t>Offizielle Leistungsakkreditierung</a:t>
                      </a:r>
                      <a:endParaRPr lang="de-DE" sz="1100" b="0" i="0" u="none" strike="noStrike">
                        <a:solidFill>
                          <a:srgbClr val="000000"/>
                        </a:solidFill>
                        <a:effectLst/>
                        <a:latin typeface="Calibri" panose="020F0502020204030204" pitchFamily="34" charset="0"/>
                      </a:endParaRP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5</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1</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2</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4</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5</a:t>
                      </a:r>
                    </a:p>
                  </a:txBody>
                  <a:tcPr marL="72000" marR="6350" marT="6350" marB="0" anchor="ctr"/>
                </a:tc>
                <a:tc>
                  <a:txBody>
                    <a:bodyPr/>
                    <a:lstStyle/>
                    <a:p>
                      <a:pPr algn="ctr" fontAlgn="b"/>
                      <a:r>
                        <a:rPr lang="de-DE" sz="1100" b="1" u="none" strike="noStrike">
                          <a:effectLst/>
                        </a:rPr>
                        <a:t>17</a:t>
                      </a:r>
                      <a:endParaRPr lang="de-DE" sz="1100" b="1" i="0" u="none" strike="noStrike">
                        <a:solidFill>
                          <a:srgbClr val="000000"/>
                        </a:solidFill>
                        <a:effectLst/>
                        <a:latin typeface="Calibri" panose="020F0502020204030204" pitchFamily="34" charset="0"/>
                      </a:endParaRPr>
                    </a:p>
                  </a:txBody>
                  <a:tcPr marL="72000" marR="6350" marT="6350" marB="0" anchor="ctr"/>
                </a:tc>
                <a:tc>
                  <a:txBody>
                    <a:bodyPr/>
                    <a:lstStyle/>
                    <a:p>
                      <a:pPr algn="ctr" fontAlgn="b"/>
                      <a:r>
                        <a:rPr lang="de-DE" sz="1100" b="1" u="none" strike="noStrike" kern="1200">
                          <a:solidFill>
                            <a:schemeClr val="dk1"/>
                          </a:solidFill>
                          <a:effectLst/>
                          <a:latin typeface="+mn-lt"/>
                          <a:ea typeface="+mn-ea"/>
                          <a:cs typeface="+mn-cs"/>
                        </a:rPr>
                        <a:t>6</a:t>
                      </a:r>
                    </a:p>
                  </a:txBody>
                  <a:tcPr marL="72000" marR="6350" marT="6350" marB="0" anchor="ctr"/>
                </a:tc>
                <a:extLst>
                  <a:ext uri="{0D108BD9-81ED-4DB2-BD59-A6C34878D82A}">
                    <a16:rowId xmlns:a16="http://schemas.microsoft.com/office/drawing/2014/main" val="3589534585"/>
                  </a:ext>
                </a:extLst>
              </a:tr>
              <a:tr h="323898">
                <a:tc>
                  <a:txBody>
                    <a:bodyPr/>
                    <a:lstStyle/>
                    <a:p>
                      <a:pPr algn="l" fontAlgn="b"/>
                      <a:r>
                        <a:rPr lang="de-DE" sz="1100" u="none" strike="noStrike">
                          <a:effectLst/>
                        </a:rPr>
                        <a:t>Aufgabenautomatisierung</a:t>
                      </a:r>
                      <a:endParaRPr lang="de-DE" sz="1100" b="0" i="0" u="none" strike="noStrike">
                        <a:solidFill>
                          <a:srgbClr val="000000"/>
                        </a:solidFill>
                        <a:effectLst/>
                        <a:latin typeface="Calibri" panose="020F0502020204030204" pitchFamily="34" charset="0"/>
                      </a:endParaRP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2</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1</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5</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4</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4</a:t>
                      </a:r>
                    </a:p>
                  </a:txBody>
                  <a:tcPr marL="72000" marR="6350" marT="6350" marB="0" anchor="ctr"/>
                </a:tc>
                <a:tc>
                  <a:txBody>
                    <a:bodyPr/>
                    <a:lstStyle/>
                    <a:p>
                      <a:pPr algn="ctr" fontAlgn="b"/>
                      <a:r>
                        <a:rPr lang="de-DE" sz="1100" b="1" u="none" strike="noStrike">
                          <a:effectLst/>
                        </a:rPr>
                        <a:t>16</a:t>
                      </a:r>
                      <a:endParaRPr lang="de-DE" sz="1100" b="1" i="0" u="none" strike="noStrike">
                        <a:solidFill>
                          <a:srgbClr val="000000"/>
                        </a:solidFill>
                        <a:effectLst/>
                        <a:latin typeface="Calibri" panose="020F0502020204030204" pitchFamily="34" charset="0"/>
                      </a:endParaRPr>
                    </a:p>
                  </a:txBody>
                  <a:tcPr marL="72000" marR="6350" marT="6350" marB="0" anchor="ctr"/>
                </a:tc>
                <a:tc>
                  <a:txBody>
                    <a:bodyPr/>
                    <a:lstStyle/>
                    <a:p>
                      <a:pPr algn="ctr" fontAlgn="b"/>
                      <a:r>
                        <a:rPr lang="de-DE" sz="1100" b="1" u="none" strike="noStrike" kern="1200">
                          <a:solidFill>
                            <a:schemeClr val="dk1"/>
                          </a:solidFill>
                          <a:effectLst/>
                          <a:latin typeface="+mn-lt"/>
                          <a:ea typeface="+mn-ea"/>
                          <a:cs typeface="+mn-cs"/>
                        </a:rPr>
                        <a:t>8</a:t>
                      </a:r>
                    </a:p>
                  </a:txBody>
                  <a:tcPr marL="72000" marR="6350" marT="6350" marB="0" anchor="ctr"/>
                </a:tc>
                <a:extLst>
                  <a:ext uri="{0D108BD9-81ED-4DB2-BD59-A6C34878D82A}">
                    <a16:rowId xmlns:a16="http://schemas.microsoft.com/office/drawing/2014/main" val="4061977319"/>
                  </a:ext>
                </a:extLst>
              </a:tr>
              <a:tr h="323898">
                <a:tc>
                  <a:txBody>
                    <a:bodyPr/>
                    <a:lstStyle/>
                    <a:p>
                      <a:pPr algn="l" fontAlgn="b"/>
                      <a:r>
                        <a:rPr lang="de-DE" sz="1100" u="none" strike="noStrike">
                          <a:effectLst/>
                        </a:rPr>
                        <a:t>Traineesprecher</a:t>
                      </a:r>
                      <a:endParaRPr lang="de-DE" sz="1100" b="0" i="0" u="none" strike="noStrike">
                        <a:solidFill>
                          <a:srgbClr val="000000"/>
                        </a:solidFill>
                        <a:effectLst/>
                        <a:latin typeface="Calibri" panose="020F0502020204030204" pitchFamily="34" charset="0"/>
                      </a:endParaRP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2</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4</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4</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3</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3</a:t>
                      </a:r>
                    </a:p>
                  </a:txBody>
                  <a:tcPr marL="72000" marR="6350" marT="6350" marB="0" anchor="ctr"/>
                </a:tc>
                <a:tc>
                  <a:txBody>
                    <a:bodyPr/>
                    <a:lstStyle/>
                    <a:p>
                      <a:pPr algn="ctr" fontAlgn="b"/>
                      <a:r>
                        <a:rPr lang="de-DE" sz="1100" b="1" u="none" strike="noStrike">
                          <a:effectLst/>
                        </a:rPr>
                        <a:t>16</a:t>
                      </a:r>
                      <a:endParaRPr lang="de-DE" sz="1100" b="1" i="0" u="none" strike="noStrike">
                        <a:solidFill>
                          <a:srgbClr val="000000"/>
                        </a:solidFill>
                        <a:effectLst/>
                        <a:latin typeface="Calibri" panose="020F0502020204030204" pitchFamily="34" charset="0"/>
                      </a:endParaRPr>
                    </a:p>
                  </a:txBody>
                  <a:tcPr marL="72000" marR="6350" marT="6350" marB="0" anchor="ctr"/>
                </a:tc>
                <a:tc>
                  <a:txBody>
                    <a:bodyPr/>
                    <a:lstStyle/>
                    <a:p>
                      <a:pPr algn="ctr" fontAlgn="b"/>
                      <a:r>
                        <a:rPr lang="de-DE" sz="1100" b="1" u="none" strike="noStrike" kern="1200">
                          <a:solidFill>
                            <a:schemeClr val="dk1"/>
                          </a:solidFill>
                          <a:effectLst/>
                          <a:latin typeface="+mn-lt"/>
                          <a:ea typeface="+mn-ea"/>
                          <a:cs typeface="+mn-cs"/>
                        </a:rPr>
                        <a:t>8</a:t>
                      </a:r>
                    </a:p>
                  </a:txBody>
                  <a:tcPr marL="72000" marR="6350" marT="6350" marB="0" anchor="ctr"/>
                </a:tc>
                <a:extLst>
                  <a:ext uri="{0D108BD9-81ED-4DB2-BD59-A6C34878D82A}">
                    <a16:rowId xmlns:a16="http://schemas.microsoft.com/office/drawing/2014/main" val="2429676634"/>
                  </a:ext>
                </a:extLst>
              </a:tr>
              <a:tr h="323898">
                <a:tc>
                  <a:txBody>
                    <a:bodyPr/>
                    <a:lstStyle/>
                    <a:p>
                      <a:pPr algn="l" fontAlgn="b"/>
                      <a:r>
                        <a:rPr lang="de-DE" sz="1100" u="none" strike="noStrike">
                          <a:effectLst/>
                        </a:rPr>
                        <a:t>Aktivscore</a:t>
                      </a:r>
                      <a:endParaRPr lang="de-DE" sz="1100" b="0" i="0" u="none" strike="noStrike">
                        <a:solidFill>
                          <a:srgbClr val="000000"/>
                        </a:solidFill>
                        <a:effectLst/>
                        <a:latin typeface="Calibri" panose="020F0502020204030204" pitchFamily="34" charset="0"/>
                      </a:endParaRP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4</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2</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3</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3</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4</a:t>
                      </a:r>
                    </a:p>
                  </a:txBody>
                  <a:tcPr marL="72000" marR="6350" marT="6350" marB="0" anchor="ctr"/>
                </a:tc>
                <a:tc>
                  <a:txBody>
                    <a:bodyPr/>
                    <a:lstStyle/>
                    <a:p>
                      <a:pPr algn="ctr" fontAlgn="b"/>
                      <a:r>
                        <a:rPr lang="de-DE" sz="1100" b="1" u="none" strike="noStrike">
                          <a:effectLst/>
                        </a:rPr>
                        <a:t>16</a:t>
                      </a:r>
                      <a:endParaRPr lang="de-DE" sz="1100" b="1" i="0" u="none" strike="noStrike">
                        <a:solidFill>
                          <a:srgbClr val="000000"/>
                        </a:solidFill>
                        <a:effectLst/>
                        <a:latin typeface="Calibri" panose="020F0502020204030204" pitchFamily="34" charset="0"/>
                      </a:endParaRPr>
                    </a:p>
                  </a:txBody>
                  <a:tcPr marL="72000" marR="6350" marT="6350" marB="0" anchor="ctr"/>
                </a:tc>
                <a:tc>
                  <a:txBody>
                    <a:bodyPr/>
                    <a:lstStyle/>
                    <a:p>
                      <a:pPr algn="ctr" fontAlgn="b"/>
                      <a:r>
                        <a:rPr lang="de-DE" sz="1100" b="1" u="none" strike="noStrike" kern="1200">
                          <a:solidFill>
                            <a:schemeClr val="dk1"/>
                          </a:solidFill>
                          <a:effectLst/>
                          <a:latin typeface="+mn-lt"/>
                          <a:ea typeface="+mn-ea"/>
                          <a:cs typeface="+mn-cs"/>
                        </a:rPr>
                        <a:t>8</a:t>
                      </a:r>
                    </a:p>
                  </a:txBody>
                  <a:tcPr marL="72000" marR="6350" marT="6350" marB="0" anchor="ctr"/>
                </a:tc>
                <a:extLst>
                  <a:ext uri="{0D108BD9-81ED-4DB2-BD59-A6C34878D82A}">
                    <a16:rowId xmlns:a16="http://schemas.microsoft.com/office/drawing/2014/main" val="1288761690"/>
                  </a:ext>
                </a:extLst>
              </a:tr>
              <a:tr h="323898">
                <a:tc>
                  <a:txBody>
                    <a:bodyPr/>
                    <a:lstStyle/>
                    <a:p>
                      <a:pPr algn="l" fontAlgn="b"/>
                      <a:r>
                        <a:rPr lang="de-DE" sz="1100" u="none" strike="noStrike">
                          <a:effectLst/>
                        </a:rPr>
                        <a:t>Erwartungskommunikation</a:t>
                      </a:r>
                      <a:endParaRPr lang="de-DE" sz="1100" b="0" i="0" u="none" strike="noStrike">
                        <a:solidFill>
                          <a:srgbClr val="000000"/>
                        </a:solidFill>
                        <a:effectLst/>
                        <a:latin typeface="Calibri" panose="020F0502020204030204" pitchFamily="34" charset="0"/>
                      </a:endParaRP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2</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4</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2</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4</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4</a:t>
                      </a:r>
                    </a:p>
                  </a:txBody>
                  <a:tcPr marL="72000" marR="6350" marT="6350" marB="0" anchor="ctr"/>
                </a:tc>
                <a:tc>
                  <a:txBody>
                    <a:bodyPr/>
                    <a:lstStyle/>
                    <a:p>
                      <a:pPr algn="ctr" fontAlgn="b"/>
                      <a:r>
                        <a:rPr lang="de-DE" sz="1100" b="1" u="none" strike="noStrike">
                          <a:effectLst/>
                        </a:rPr>
                        <a:t>16</a:t>
                      </a:r>
                      <a:endParaRPr lang="de-DE" sz="1100" b="1" i="0" u="none" strike="noStrike">
                        <a:solidFill>
                          <a:srgbClr val="000000"/>
                        </a:solidFill>
                        <a:effectLst/>
                        <a:latin typeface="Calibri" panose="020F0502020204030204" pitchFamily="34" charset="0"/>
                      </a:endParaRPr>
                    </a:p>
                  </a:txBody>
                  <a:tcPr marL="72000" marR="6350" marT="6350" marB="0" anchor="ctr"/>
                </a:tc>
                <a:tc>
                  <a:txBody>
                    <a:bodyPr/>
                    <a:lstStyle/>
                    <a:p>
                      <a:pPr algn="ctr" fontAlgn="b"/>
                      <a:r>
                        <a:rPr lang="de-DE" sz="1100" b="1" u="none" strike="noStrike" kern="1200">
                          <a:solidFill>
                            <a:schemeClr val="dk1"/>
                          </a:solidFill>
                          <a:effectLst/>
                          <a:latin typeface="+mn-lt"/>
                          <a:ea typeface="+mn-ea"/>
                          <a:cs typeface="+mn-cs"/>
                        </a:rPr>
                        <a:t>8</a:t>
                      </a:r>
                    </a:p>
                  </a:txBody>
                  <a:tcPr marL="72000" marR="6350" marT="6350" marB="0" anchor="ctr"/>
                </a:tc>
                <a:extLst>
                  <a:ext uri="{0D108BD9-81ED-4DB2-BD59-A6C34878D82A}">
                    <a16:rowId xmlns:a16="http://schemas.microsoft.com/office/drawing/2014/main" val="3098125150"/>
                  </a:ext>
                </a:extLst>
              </a:tr>
              <a:tr h="323898">
                <a:tc>
                  <a:txBody>
                    <a:bodyPr/>
                    <a:lstStyle/>
                    <a:p>
                      <a:pPr algn="l" fontAlgn="b"/>
                      <a:r>
                        <a:rPr lang="de-DE" sz="1100" b="0" i="0" u="none" strike="noStrike">
                          <a:solidFill>
                            <a:srgbClr val="000000"/>
                          </a:solidFill>
                          <a:effectLst/>
                          <a:latin typeface="+mn-lt"/>
                        </a:rPr>
                        <a:t>Frühere Schulungsleitung</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3</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3</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2</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5</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3</a:t>
                      </a:r>
                    </a:p>
                  </a:txBody>
                  <a:tcPr marL="72000" marR="6350" marT="6350" marB="0" anchor="ctr"/>
                </a:tc>
                <a:tc>
                  <a:txBody>
                    <a:bodyPr/>
                    <a:lstStyle/>
                    <a:p>
                      <a:pPr algn="ctr" fontAlgn="b"/>
                      <a:r>
                        <a:rPr lang="de-DE" sz="1100" b="1" i="0" u="none" strike="noStrike">
                          <a:solidFill>
                            <a:srgbClr val="000000"/>
                          </a:solidFill>
                          <a:effectLst/>
                          <a:latin typeface="+mn-lt"/>
                        </a:rPr>
                        <a:t>16</a:t>
                      </a:r>
                    </a:p>
                  </a:txBody>
                  <a:tcPr marL="72000" marR="6350" marT="6350" marB="0" anchor="ctr"/>
                </a:tc>
                <a:tc>
                  <a:txBody>
                    <a:bodyPr/>
                    <a:lstStyle/>
                    <a:p>
                      <a:pPr algn="ctr" fontAlgn="b"/>
                      <a:r>
                        <a:rPr lang="de-DE" sz="1100" b="1" u="none" strike="noStrike" kern="1200">
                          <a:solidFill>
                            <a:schemeClr val="dk1"/>
                          </a:solidFill>
                          <a:effectLst/>
                          <a:latin typeface="+mn-lt"/>
                          <a:ea typeface="+mn-ea"/>
                          <a:cs typeface="+mn-cs"/>
                        </a:rPr>
                        <a:t>8</a:t>
                      </a:r>
                    </a:p>
                  </a:txBody>
                  <a:tcPr marL="72000" marR="6350" marT="6350" marB="0" anchor="ctr"/>
                </a:tc>
                <a:extLst>
                  <a:ext uri="{0D108BD9-81ED-4DB2-BD59-A6C34878D82A}">
                    <a16:rowId xmlns:a16="http://schemas.microsoft.com/office/drawing/2014/main" val="1549670928"/>
                  </a:ext>
                </a:extLst>
              </a:tr>
              <a:tr h="323898">
                <a:tc>
                  <a:txBody>
                    <a:bodyPr/>
                    <a:lstStyle/>
                    <a:p>
                      <a:pPr algn="l" fontAlgn="b"/>
                      <a:r>
                        <a:rPr lang="de-DE" sz="1100" u="none" strike="noStrike">
                          <a:effectLst/>
                        </a:rPr>
                        <a:t>Außendarstellung</a:t>
                      </a:r>
                      <a:endParaRPr lang="de-DE" sz="1100" b="0" i="0" u="none" strike="noStrike">
                        <a:solidFill>
                          <a:srgbClr val="000000"/>
                        </a:solidFill>
                        <a:effectLst/>
                        <a:latin typeface="Calibri" panose="020F0502020204030204" pitchFamily="34" charset="0"/>
                      </a:endParaRP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4</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2</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4</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2</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3</a:t>
                      </a:r>
                    </a:p>
                  </a:txBody>
                  <a:tcPr marL="72000" marR="6350" marT="6350" marB="0" anchor="ctr"/>
                </a:tc>
                <a:tc>
                  <a:txBody>
                    <a:bodyPr/>
                    <a:lstStyle/>
                    <a:p>
                      <a:pPr algn="ctr" fontAlgn="b"/>
                      <a:r>
                        <a:rPr lang="de-DE" sz="1100" b="1" u="none" strike="noStrike">
                          <a:effectLst/>
                        </a:rPr>
                        <a:t>15</a:t>
                      </a:r>
                      <a:endParaRPr lang="de-DE" sz="1100" b="1" i="0" u="none" strike="noStrike">
                        <a:solidFill>
                          <a:srgbClr val="000000"/>
                        </a:solidFill>
                        <a:effectLst/>
                        <a:latin typeface="Calibri" panose="020F0502020204030204" pitchFamily="34" charset="0"/>
                      </a:endParaRPr>
                    </a:p>
                  </a:txBody>
                  <a:tcPr marL="72000" marR="6350" marT="6350" marB="0" anchor="ctr"/>
                </a:tc>
                <a:tc>
                  <a:txBody>
                    <a:bodyPr/>
                    <a:lstStyle/>
                    <a:p>
                      <a:pPr algn="ctr" fontAlgn="b"/>
                      <a:r>
                        <a:rPr lang="de-DE" sz="1100" b="1" u="none" strike="noStrike" kern="1200">
                          <a:solidFill>
                            <a:schemeClr val="dk1"/>
                          </a:solidFill>
                          <a:effectLst/>
                          <a:latin typeface="+mn-lt"/>
                          <a:ea typeface="+mn-ea"/>
                          <a:cs typeface="+mn-cs"/>
                        </a:rPr>
                        <a:t>13</a:t>
                      </a:r>
                    </a:p>
                  </a:txBody>
                  <a:tcPr marL="72000" marR="6350" marT="6350" marB="0" anchor="ctr"/>
                </a:tc>
                <a:extLst>
                  <a:ext uri="{0D108BD9-81ED-4DB2-BD59-A6C34878D82A}">
                    <a16:rowId xmlns:a16="http://schemas.microsoft.com/office/drawing/2014/main" val="2955813894"/>
                  </a:ext>
                </a:extLst>
              </a:tr>
              <a:tr h="323898">
                <a:tc>
                  <a:txBody>
                    <a:bodyPr/>
                    <a:lstStyle/>
                    <a:p>
                      <a:pPr algn="l" fontAlgn="b"/>
                      <a:r>
                        <a:rPr lang="de-DE" sz="1100" u="none" strike="noStrike">
                          <a:effectLst/>
                        </a:rPr>
                        <a:t>Vorstandsentlastung</a:t>
                      </a:r>
                      <a:endParaRPr lang="de-DE" sz="1100" b="0" i="0" u="none" strike="noStrike">
                        <a:solidFill>
                          <a:srgbClr val="000000"/>
                        </a:solidFill>
                        <a:effectLst/>
                        <a:latin typeface="Calibri" panose="020F0502020204030204" pitchFamily="34" charset="0"/>
                      </a:endParaRP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3</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2</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3</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4</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3</a:t>
                      </a:r>
                    </a:p>
                  </a:txBody>
                  <a:tcPr marL="72000" marR="6350" marT="6350" marB="0" anchor="ctr"/>
                </a:tc>
                <a:tc>
                  <a:txBody>
                    <a:bodyPr/>
                    <a:lstStyle/>
                    <a:p>
                      <a:pPr algn="ctr" fontAlgn="b"/>
                      <a:r>
                        <a:rPr lang="de-DE" sz="1100" b="1" u="none" strike="noStrike">
                          <a:effectLst/>
                        </a:rPr>
                        <a:t>15</a:t>
                      </a:r>
                      <a:endParaRPr lang="de-DE" sz="1100" b="1" i="0" u="none" strike="noStrike">
                        <a:solidFill>
                          <a:srgbClr val="000000"/>
                        </a:solidFill>
                        <a:effectLst/>
                        <a:latin typeface="Calibri" panose="020F0502020204030204" pitchFamily="34" charset="0"/>
                      </a:endParaRPr>
                    </a:p>
                  </a:txBody>
                  <a:tcPr marL="72000" marR="6350" marT="6350" marB="0" anchor="ctr"/>
                </a:tc>
                <a:tc>
                  <a:txBody>
                    <a:bodyPr/>
                    <a:lstStyle/>
                    <a:p>
                      <a:pPr algn="ctr" fontAlgn="b"/>
                      <a:r>
                        <a:rPr lang="de-DE" sz="1100" b="1" u="none" strike="noStrike" kern="1200">
                          <a:solidFill>
                            <a:schemeClr val="dk1"/>
                          </a:solidFill>
                          <a:effectLst/>
                          <a:latin typeface="+mn-lt"/>
                          <a:ea typeface="+mn-ea"/>
                          <a:cs typeface="+mn-cs"/>
                        </a:rPr>
                        <a:t>13</a:t>
                      </a:r>
                    </a:p>
                  </a:txBody>
                  <a:tcPr marL="72000" marR="6350" marT="6350" marB="0" anchor="ctr"/>
                </a:tc>
                <a:extLst>
                  <a:ext uri="{0D108BD9-81ED-4DB2-BD59-A6C34878D82A}">
                    <a16:rowId xmlns:a16="http://schemas.microsoft.com/office/drawing/2014/main" val="4143358248"/>
                  </a:ext>
                </a:extLst>
              </a:tr>
              <a:tr h="323898">
                <a:tc>
                  <a:txBody>
                    <a:bodyPr/>
                    <a:lstStyle/>
                    <a:p>
                      <a:pPr algn="l" fontAlgn="b"/>
                      <a:r>
                        <a:rPr lang="de-DE" sz="1100" u="none" strike="noStrike">
                          <a:effectLst/>
                        </a:rPr>
                        <a:t>Teambuildings</a:t>
                      </a:r>
                      <a:endParaRPr lang="de-DE" sz="1100" b="0" i="0" u="none" strike="noStrike">
                        <a:solidFill>
                          <a:srgbClr val="000000"/>
                        </a:solidFill>
                        <a:effectLst/>
                        <a:latin typeface="Calibri" panose="020F0502020204030204" pitchFamily="34" charset="0"/>
                      </a:endParaRP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4</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3</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4</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2</a:t>
                      </a:r>
                    </a:p>
                  </a:txBody>
                  <a:tcPr marL="72000" marR="6350" marT="6350" marB="0" anchor="ctr"/>
                </a:tc>
                <a:tc>
                  <a:txBody>
                    <a:bodyPr/>
                    <a:lstStyle/>
                    <a:p>
                      <a:pPr algn="ctr" fontAlgn="b"/>
                      <a:r>
                        <a:rPr lang="de-DE" sz="1100" b="0" u="none" strike="noStrike" kern="1200">
                          <a:solidFill>
                            <a:schemeClr val="dk1"/>
                          </a:solidFill>
                          <a:effectLst/>
                          <a:latin typeface="+mn-lt"/>
                          <a:ea typeface="+mn-ea"/>
                          <a:cs typeface="+mn-cs"/>
                        </a:rPr>
                        <a:t>2</a:t>
                      </a:r>
                    </a:p>
                  </a:txBody>
                  <a:tcPr marL="72000" marR="6350" marT="6350" marB="0" anchor="ctr"/>
                </a:tc>
                <a:tc>
                  <a:txBody>
                    <a:bodyPr/>
                    <a:lstStyle/>
                    <a:p>
                      <a:pPr algn="ctr" fontAlgn="b"/>
                      <a:r>
                        <a:rPr lang="de-DE" sz="1100" b="1" u="none" strike="noStrike">
                          <a:effectLst/>
                        </a:rPr>
                        <a:t>15</a:t>
                      </a:r>
                      <a:endParaRPr lang="de-DE" sz="1100" b="1" i="0" u="none" strike="noStrike">
                        <a:solidFill>
                          <a:srgbClr val="000000"/>
                        </a:solidFill>
                        <a:effectLst/>
                        <a:latin typeface="Calibri" panose="020F0502020204030204" pitchFamily="34" charset="0"/>
                      </a:endParaRPr>
                    </a:p>
                  </a:txBody>
                  <a:tcPr marL="72000" marR="6350" marT="6350" marB="0" anchor="ctr"/>
                </a:tc>
                <a:tc>
                  <a:txBody>
                    <a:bodyPr/>
                    <a:lstStyle/>
                    <a:p>
                      <a:pPr algn="ctr" fontAlgn="b"/>
                      <a:r>
                        <a:rPr lang="de-DE" sz="1100" b="1" u="none" strike="noStrike" kern="1200">
                          <a:solidFill>
                            <a:schemeClr val="dk1"/>
                          </a:solidFill>
                          <a:effectLst/>
                          <a:latin typeface="+mn-lt"/>
                          <a:ea typeface="+mn-ea"/>
                          <a:cs typeface="+mn-cs"/>
                        </a:rPr>
                        <a:t>13</a:t>
                      </a:r>
                    </a:p>
                  </a:txBody>
                  <a:tcPr marL="72000" marR="6350" marT="6350" marB="0" anchor="ctr"/>
                </a:tc>
                <a:extLst>
                  <a:ext uri="{0D108BD9-81ED-4DB2-BD59-A6C34878D82A}">
                    <a16:rowId xmlns:a16="http://schemas.microsoft.com/office/drawing/2014/main" val="1452733220"/>
                  </a:ext>
                </a:extLst>
              </a:tr>
            </a:tbl>
          </a:graphicData>
        </a:graphic>
      </p:graphicFrame>
    </p:spTree>
    <p:extLst>
      <p:ext uri="{BB962C8B-B14F-4D97-AF65-F5344CB8AC3E}">
        <p14:creationId xmlns:p14="http://schemas.microsoft.com/office/powerpoint/2010/main" val="1766820263"/>
      </p:ext>
    </p:extLst>
  </p:cSld>
  <p:clrMapOvr>
    <a:masterClrMapping/>
  </p:clrMapOvr>
  <p:extLst>
    <p:ext uri="{6950BFC3-D8DA-4A85-94F7-54DA5524770B}">
      <p188:commentRel xmlns:p188="http://schemas.microsoft.com/office/powerpoint/2018/8/main" r:id="rId4"/>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895DF90-545D-01A4-F4B7-152E51474501}"/>
              </a:ext>
            </a:extLst>
          </p:cNvPr>
          <p:cNvSpPr>
            <a:spLocks noGrp="1"/>
          </p:cNvSpPr>
          <p:nvPr>
            <p:ph type="body" sz="quarter" idx="13"/>
          </p:nvPr>
        </p:nvSpPr>
        <p:spPr/>
        <p:txBody>
          <a:bodyPr/>
          <a:lstStyle/>
          <a:p>
            <a:pPr marL="228600" indent="-228600"/>
            <a:r>
              <a:rPr lang="de-DE">
                <a:ea typeface="Verdana"/>
              </a:rPr>
              <a:t>Rückblick</a:t>
            </a:r>
          </a:p>
          <a:p>
            <a:pPr marL="360003" lvl="1" indent="-228600"/>
            <a:r>
              <a:rPr lang="de-DE" b="1">
                <a:ea typeface="Verdana"/>
              </a:rPr>
              <a:t>Ausgangslage und Zielsetzung</a:t>
            </a:r>
          </a:p>
          <a:p>
            <a:pPr marL="360003" lvl="1" indent="-228600"/>
            <a:r>
              <a:rPr lang="de-DE">
                <a:ea typeface="Verdana"/>
              </a:rPr>
              <a:t>Projektverlauf</a:t>
            </a:r>
          </a:p>
          <a:p>
            <a:pPr marL="228600" indent="-228600"/>
            <a:r>
              <a:rPr lang="de-DE">
                <a:ea typeface="Verdana"/>
              </a:rPr>
              <a:t>Ergebnisse</a:t>
            </a:r>
          </a:p>
          <a:p>
            <a:pPr marL="360003" lvl="1" indent="-228600"/>
            <a:r>
              <a:rPr lang="de-DE">
                <a:ea typeface="Verdana"/>
              </a:rPr>
              <a:t>Interviews mit studentischen Beratungen und Initiativen</a:t>
            </a:r>
          </a:p>
          <a:p>
            <a:pPr marL="360003" lvl="1" indent="-228600"/>
            <a:r>
              <a:rPr lang="de-DE">
                <a:ea typeface="Verdana"/>
              </a:rPr>
              <a:t>Interne Umfrage</a:t>
            </a:r>
          </a:p>
          <a:p>
            <a:pPr marL="360003" lvl="1" indent="-228600"/>
            <a:r>
              <a:rPr lang="de-DE">
                <a:ea typeface="Verdana"/>
              </a:rPr>
              <a:t>Quantitative Datenanalyse</a:t>
            </a:r>
          </a:p>
          <a:p>
            <a:pPr marL="360003" lvl="1" indent="-228600"/>
            <a:r>
              <a:rPr lang="de-DE">
                <a:ea typeface="Verdana"/>
              </a:rPr>
              <a:t>Ideationworkshop</a:t>
            </a:r>
          </a:p>
          <a:p>
            <a:pPr marL="360003" lvl="1" indent="-228600"/>
            <a:r>
              <a:rPr lang="de-DE">
                <a:ea typeface="Verdana"/>
              </a:rPr>
              <a:t>Einordnung in den Projektverlauf</a:t>
            </a:r>
          </a:p>
          <a:p>
            <a:pPr marL="228600" indent="-228600"/>
            <a:r>
              <a:rPr lang="de-DE">
                <a:ea typeface="Verdana"/>
              </a:rPr>
              <a:t>Maßnahmen</a:t>
            </a:r>
          </a:p>
          <a:p>
            <a:pPr marL="360003" lvl="1" indent="-228600"/>
            <a:r>
              <a:rPr lang="de-DE">
                <a:ea typeface="Verdana"/>
              </a:rPr>
              <a:t>Grundpfeiler der Mitgliederbindung</a:t>
            </a:r>
          </a:p>
          <a:p>
            <a:pPr marL="360003" lvl="1" indent="-228600"/>
            <a:r>
              <a:rPr lang="de-DE">
                <a:ea typeface="Verdana"/>
              </a:rPr>
              <a:t>Vorstellung</a:t>
            </a:r>
          </a:p>
          <a:p>
            <a:pPr marL="360003" lvl="1" indent="-228600"/>
            <a:r>
              <a:rPr lang="de-DE">
                <a:ea typeface="Verdana"/>
              </a:rPr>
              <a:t>Scoring</a:t>
            </a:r>
          </a:p>
          <a:p>
            <a:pPr marL="360003" lvl="1" indent="-228600"/>
            <a:r>
              <a:rPr lang="de-DE">
                <a:ea typeface="Verdana"/>
              </a:rPr>
              <a:t>Ausgearbeitete Maßnahmen</a:t>
            </a:r>
          </a:p>
          <a:p>
            <a:pPr marL="360003" lvl="1" indent="-228600"/>
            <a:r>
              <a:rPr lang="de-DE">
                <a:ea typeface="Verdana"/>
              </a:rPr>
              <a:t>Mögliche Weiterentwicklung</a:t>
            </a:r>
          </a:p>
          <a:p>
            <a:pPr marL="228600" indent="-228600"/>
            <a:r>
              <a:rPr lang="de-DE">
                <a:ea typeface="Verdana"/>
              </a:rPr>
              <a:t>Abschluss</a:t>
            </a:r>
          </a:p>
          <a:p>
            <a:pPr marL="360003" lvl="1" indent="-228600"/>
            <a:r>
              <a:rPr lang="de-DE">
                <a:ea typeface="Verdana"/>
              </a:rPr>
              <a:t>Zeitaufwand</a:t>
            </a:r>
          </a:p>
          <a:p>
            <a:pPr marL="360003" lvl="1" indent="-228600"/>
            <a:r>
              <a:rPr lang="de-DE">
                <a:ea typeface="Verdana"/>
              </a:rPr>
              <a:t>Tracking und Folgeprojekte</a:t>
            </a:r>
          </a:p>
        </p:txBody>
      </p:sp>
      <p:sp>
        <p:nvSpPr>
          <p:cNvPr id="4" name="Titel 3">
            <a:extLst>
              <a:ext uri="{FF2B5EF4-FFF2-40B4-BE49-F238E27FC236}">
                <a16:creationId xmlns:a16="http://schemas.microsoft.com/office/drawing/2014/main" id="{81CFED2B-8402-BFF2-59EA-BE6F7D129211}"/>
              </a:ext>
            </a:extLst>
          </p:cNvPr>
          <p:cNvSpPr>
            <a:spLocks noGrp="1"/>
          </p:cNvSpPr>
          <p:nvPr>
            <p:ph type="title"/>
          </p:nvPr>
        </p:nvSpPr>
        <p:spPr/>
        <p:txBody>
          <a:bodyPr/>
          <a:lstStyle/>
          <a:p>
            <a:r>
              <a:rPr lang="de-DE"/>
              <a:t>Agenda</a:t>
            </a:r>
            <a:endParaRPr lang="en-US"/>
          </a:p>
        </p:txBody>
      </p:sp>
    </p:spTree>
    <p:extLst>
      <p:ext uri="{BB962C8B-B14F-4D97-AF65-F5344CB8AC3E}">
        <p14:creationId xmlns:p14="http://schemas.microsoft.com/office/powerpoint/2010/main" val="660355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895DF90-545D-01A4-F4B7-152E51474501}"/>
              </a:ext>
            </a:extLst>
          </p:cNvPr>
          <p:cNvSpPr>
            <a:spLocks noGrp="1"/>
          </p:cNvSpPr>
          <p:nvPr>
            <p:ph type="body" sz="quarter" idx="13"/>
          </p:nvPr>
        </p:nvSpPr>
        <p:spPr/>
        <p:txBody>
          <a:bodyPr/>
          <a:lstStyle/>
          <a:p>
            <a:pPr marL="228600" indent="-228600"/>
            <a:r>
              <a:rPr lang="de-DE">
                <a:ea typeface="Verdana"/>
              </a:rPr>
              <a:t>Rückblick</a:t>
            </a:r>
          </a:p>
          <a:p>
            <a:pPr marL="360003" lvl="1" indent="-228600"/>
            <a:r>
              <a:rPr lang="de-DE">
                <a:ea typeface="Verdana"/>
              </a:rPr>
              <a:t>Ausgangslage und Zielsetzung</a:t>
            </a:r>
          </a:p>
          <a:p>
            <a:pPr marL="360003" lvl="1" indent="-228600"/>
            <a:r>
              <a:rPr lang="de-DE">
                <a:ea typeface="Verdana"/>
              </a:rPr>
              <a:t>Projektverlauf</a:t>
            </a:r>
          </a:p>
          <a:p>
            <a:pPr marL="228600" indent="-228600"/>
            <a:r>
              <a:rPr lang="de-DE">
                <a:ea typeface="Verdana"/>
              </a:rPr>
              <a:t>Ergebnisse</a:t>
            </a:r>
          </a:p>
          <a:p>
            <a:pPr marL="360003" lvl="1" indent="-228600"/>
            <a:r>
              <a:rPr lang="de-DE">
                <a:ea typeface="Verdana"/>
              </a:rPr>
              <a:t>Interviews mit studentischen Beratungen und Initiativen</a:t>
            </a:r>
          </a:p>
          <a:p>
            <a:pPr marL="360003" lvl="1" indent="-228600"/>
            <a:r>
              <a:rPr lang="de-DE">
                <a:ea typeface="Verdana"/>
              </a:rPr>
              <a:t>Interne Umfrage</a:t>
            </a:r>
          </a:p>
          <a:p>
            <a:pPr marL="360003" lvl="1" indent="-228600"/>
            <a:r>
              <a:rPr lang="de-DE">
                <a:ea typeface="Verdana"/>
              </a:rPr>
              <a:t>Quantitative Datenanalyse</a:t>
            </a:r>
          </a:p>
          <a:p>
            <a:pPr marL="360003" lvl="1" indent="-228600"/>
            <a:r>
              <a:rPr lang="de-DE">
                <a:ea typeface="Verdana"/>
              </a:rPr>
              <a:t>Ideationworkshop</a:t>
            </a:r>
          </a:p>
          <a:p>
            <a:pPr marL="360003" lvl="1" indent="-228600"/>
            <a:r>
              <a:rPr lang="de-DE">
                <a:ea typeface="Verdana"/>
              </a:rPr>
              <a:t>Einordnung in den Projektverlauf</a:t>
            </a:r>
          </a:p>
          <a:p>
            <a:pPr marL="228600" indent="-228600"/>
            <a:r>
              <a:rPr lang="de-DE">
                <a:ea typeface="Verdana"/>
              </a:rPr>
              <a:t>Maßnahmen</a:t>
            </a:r>
          </a:p>
          <a:p>
            <a:pPr marL="360003" lvl="1" indent="-228600"/>
            <a:r>
              <a:rPr lang="de-DE">
                <a:ea typeface="Verdana"/>
              </a:rPr>
              <a:t>Grundpfeiler der Mitgliederbindung</a:t>
            </a:r>
          </a:p>
          <a:p>
            <a:pPr marL="360003" lvl="1" indent="-228600"/>
            <a:r>
              <a:rPr lang="de-DE">
                <a:ea typeface="Verdana"/>
              </a:rPr>
              <a:t>Vorstellung</a:t>
            </a:r>
          </a:p>
          <a:p>
            <a:pPr marL="360003" lvl="1" indent="-228600"/>
            <a:r>
              <a:rPr lang="de-DE">
                <a:ea typeface="Verdana"/>
              </a:rPr>
              <a:t>Scoring</a:t>
            </a:r>
          </a:p>
          <a:p>
            <a:pPr marL="360003" lvl="1" indent="-228600"/>
            <a:r>
              <a:rPr lang="de-DE" b="1">
                <a:ea typeface="Verdana"/>
              </a:rPr>
              <a:t>Ausgearbeitete Maßnahmen</a:t>
            </a:r>
          </a:p>
          <a:p>
            <a:pPr marL="360003" lvl="1" indent="-228600"/>
            <a:r>
              <a:rPr lang="de-DE">
                <a:ea typeface="Verdana"/>
              </a:rPr>
              <a:t>Mögliche Weiterentwicklung</a:t>
            </a:r>
          </a:p>
          <a:p>
            <a:pPr marL="228600" indent="-228600"/>
            <a:r>
              <a:rPr lang="de-DE">
                <a:ea typeface="Verdana"/>
              </a:rPr>
              <a:t>Abschluss</a:t>
            </a:r>
          </a:p>
          <a:p>
            <a:pPr marL="360003" lvl="1" indent="-228600"/>
            <a:r>
              <a:rPr lang="de-DE">
                <a:ea typeface="Verdana"/>
              </a:rPr>
              <a:t>Zeitaufwand</a:t>
            </a:r>
          </a:p>
          <a:p>
            <a:pPr marL="360003" lvl="1" indent="-228600"/>
            <a:r>
              <a:rPr lang="de-DE">
                <a:ea typeface="Verdana"/>
              </a:rPr>
              <a:t>Tracking und Folgeprojekte</a:t>
            </a:r>
          </a:p>
        </p:txBody>
      </p:sp>
      <p:sp>
        <p:nvSpPr>
          <p:cNvPr id="4" name="Titel 3">
            <a:extLst>
              <a:ext uri="{FF2B5EF4-FFF2-40B4-BE49-F238E27FC236}">
                <a16:creationId xmlns:a16="http://schemas.microsoft.com/office/drawing/2014/main" id="{81CFED2B-8402-BFF2-59EA-BE6F7D129211}"/>
              </a:ext>
            </a:extLst>
          </p:cNvPr>
          <p:cNvSpPr>
            <a:spLocks noGrp="1"/>
          </p:cNvSpPr>
          <p:nvPr>
            <p:ph type="title"/>
          </p:nvPr>
        </p:nvSpPr>
        <p:spPr/>
        <p:txBody>
          <a:bodyPr/>
          <a:lstStyle/>
          <a:p>
            <a:r>
              <a:rPr lang="de-DE"/>
              <a:t>Agenda</a:t>
            </a:r>
            <a:endParaRPr lang="en-US"/>
          </a:p>
        </p:txBody>
      </p:sp>
    </p:spTree>
    <p:extLst>
      <p:ext uri="{BB962C8B-B14F-4D97-AF65-F5344CB8AC3E}">
        <p14:creationId xmlns:p14="http://schemas.microsoft.com/office/powerpoint/2010/main" val="2439474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1A5C7C10-1C61-D34D-AA51-5FC3FE5BC594}"/>
              </a:ext>
            </a:extLst>
          </p:cNvPr>
          <p:cNvGraphicFramePr>
            <a:graphicFrameLocks noChangeAspect="1"/>
          </p:cNvGraphicFramePr>
          <p:nvPr>
            <p:custDataLst>
              <p:tags r:id="rId1"/>
            </p:custDataLst>
            <p:extLst>
              <p:ext uri="{D42A27DB-BD31-4B8C-83A1-F6EECF244321}">
                <p14:modId xmlns:p14="http://schemas.microsoft.com/office/powerpoint/2010/main" val="5489441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7" name="Objekt 6" hidden="1">
                        <a:extLst>
                          <a:ext uri="{FF2B5EF4-FFF2-40B4-BE49-F238E27FC236}">
                            <a16:creationId xmlns:a16="http://schemas.microsoft.com/office/drawing/2014/main" id="{1A5C7C10-1C61-D34D-AA51-5FC3FE5BC594}"/>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3" name="Textplatzhalter 2">
            <a:extLst>
              <a:ext uri="{FF2B5EF4-FFF2-40B4-BE49-F238E27FC236}">
                <a16:creationId xmlns:a16="http://schemas.microsoft.com/office/drawing/2014/main" id="{8FC18DB8-6272-3941-9763-0BC1A0716419}"/>
              </a:ext>
            </a:extLst>
          </p:cNvPr>
          <p:cNvSpPr>
            <a:spLocks noGrp="1"/>
          </p:cNvSpPr>
          <p:nvPr>
            <p:ph type="body" sz="quarter" idx="21"/>
          </p:nvPr>
        </p:nvSpPr>
        <p:spPr/>
        <p:txBody>
          <a:bodyPr/>
          <a:lstStyle/>
          <a:p>
            <a:r>
              <a:rPr lang="de-AT"/>
              <a:t>Maßnahmen | </a:t>
            </a:r>
            <a:r>
              <a:rPr lang="de-DE">
                <a:ea typeface="Verdana"/>
              </a:rPr>
              <a:t>Ausgearbeitete Maßnahmen |</a:t>
            </a:r>
            <a:r>
              <a:rPr lang="de-AT"/>
              <a:t> Re-Integrationsprozess</a:t>
            </a:r>
          </a:p>
        </p:txBody>
      </p:sp>
      <p:sp>
        <p:nvSpPr>
          <p:cNvPr id="5" name="Titel 4">
            <a:extLst>
              <a:ext uri="{FF2B5EF4-FFF2-40B4-BE49-F238E27FC236}">
                <a16:creationId xmlns:a16="http://schemas.microsoft.com/office/drawing/2014/main" id="{F0234176-155C-E847-B132-BF554DE1055D}"/>
              </a:ext>
            </a:extLst>
          </p:cNvPr>
          <p:cNvSpPr>
            <a:spLocks noGrp="1"/>
          </p:cNvSpPr>
          <p:nvPr>
            <p:ph type="title"/>
          </p:nvPr>
        </p:nvSpPr>
        <p:spPr>
          <a:xfrm>
            <a:off x="443077" y="160950"/>
            <a:ext cx="11307323" cy="691200"/>
          </a:xfrm>
        </p:spPr>
        <p:txBody>
          <a:bodyPr vert="horz"/>
          <a:lstStyle/>
          <a:p>
            <a:r>
              <a:rPr lang="de-AT"/>
              <a:t>Der Re-Integrationsprozess zielt auf passive Mitglieder ab, die einen Auslandsaufenthalt oder ein Praktikum gemacht haben</a:t>
            </a:r>
          </a:p>
        </p:txBody>
      </p:sp>
      <p:sp>
        <p:nvSpPr>
          <p:cNvPr id="6" name="Rechteck 19">
            <a:extLst>
              <a:ext uri="{FF2B5EF4-FFF2-40B4-BE49-F238E27FC236}">
                <a16:creationId xmlns:a16="http://schemas.microsoft.com/office/drawing/2014/main" id="{B65685FB-3E2F-ED74-2DBC-D7F165491A5C}"/>
              </a:ext>
            </a:extLst>
          </p:cNvPr>
          <p:cNvSpPr/>
          <p:nvPr/>
        </p:nvSpPr>
        <p:spPr>
          <a:xfrm>
            <a:off x="442939" y="3962085"/>
            <a:ext cx="11307600" cy="2259175"/>
          </a:xfrm>
          <a:prstGeom prst="rect">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44000" rIns="108000" bIns="36000" numCol="1" spcCol="0" rtlCol="0" fromWordArt="0" anchor="t" anchorCtr="0" forceAA="0" compatLnSpc="1">
            <a:prstTxWarp prst="textNoShape">
              <a:avLst/>
            </a:prstTxWarp>
            <a:noAutofit/>
          </a:bodyPr>
          <a:lstStyle/>
          <a:p>
            <a:pPr marL="228600" indent="-228600">
              <a:buFont typeface="+mj-lt"/>
              <a:buAutoNum type="arabicPeriod"/>
            </a:pPr>
            <a:endParaRPr lang="de-DE" sz="1100">
              <a:solidFill>
                <a:schemeClr val="tx1"/>
              </a:solidFill>
            </a:endParaRPr>
          </a:p>
          <a:p>
            <a:pPr marL="228600" indent="-228600">
              <a:lnSpc>
                <a:spcPct val="150000"/>
              </a:lnSpc>
              <a:buFont typeface="+mj-lt"/>
              <a:buAutoNum type="arabicPeriod"/>
            </a:pPr>
            <a:r>
              <a:rPr lang="de-DE" sz="1100">
                <a:solidFill>
                  <a:schemeClr val="tx1"/>
                </a:solidFill>
              </a:rPr>
              <a:t>Festhalten eines </a:t>
            </a:r>
            <a:r>
              <a:rPr lang="de-DE" sz="1100" b="1">
                <a:solidFill>
                  <a:schemeClr val="tx1"/>
                </a:solidFill>
              </a:rPr>
              <a:t>Rückkehrdatums </a:t>
            </a:r>
            <a:r>
              <a:rPr lang="de-DE" sz="1100">
                <a:solidFill>
                  <a:schemeClr val="tx1"/>
                </a:solidFill>
              </a:rPr>
              <a:t>des Mitglieds aus dem Ausland oder dem Praktikum durch die Teamleitung des Mitglieds</a:t>
            </a:r>
          </a:p>
          <a:p>
            <a:pPr marL="228600" indent="-228600">
              <a:lnSpc>
                <a:spcPct val="150000"/>
              </a:lnSpc>
              <a:buFont typeface="+mj-lt"/>
              <a:buAutoNum type="arabicPeriod"/>
            </a:pPr>
            <a:r>
              <a:rPr lang="de-DE" sz="1100">
                <a:solidFill>
                  <a:schemeClr val="tx1"/>
                </a:solidFill>
              </a:rPr>
              <a:t>Aussenden einer </a:t>
            </a:r>
            <a:r>
              <a:rPr lang="de-DE" sz="1100" b="1">
                <a:solidFill>
                  <a:schemeClr val="tx1"/>
                </a:solidFill>
              </a:rPr>
              <a:t>Email</a:t>
            </a:r>
            <a:r>
              <a:rPr lang="de-DE" sz="1100">
                <a:solidFill>
                  <a:schemeClr val="tx1"/>
                </a:solidFill>
              </a:rPr>
              <a:t>, eine Woche vor Rückkehr mit kurzer Vorfreude Botschaft und Einladung zu einem </a:t>
            </a:r>
            <a:r>
              <a:rPr lang="de-DE" sz="1100" b="1">
                <a:solidFill>
                  <a:schemeClr val="tx1"/>
                </a:solidFill>
              </a:rPr>
              <a:t>Besprechungstermin </a:t>
            </a:r>
            <a:r>
              <a:rPr lang="de-DE" sz="1100">
                <a:solidFill>
                  <a:schemeClr val="tx1"/>
                </a:solidFill>
              </a:rPr>
              <a:t>durch den Vorstand</a:t>
            </a:r>
          </a:p>
          <a:p>
            <a:pPr marL="228600" indent="-228600">
              <a:lnSpc>
                <a:spcPct val="150000"/>
              </a:lnSpc>
              <a:buFont typeface="+mj-lt"/>
              <a:buAutoNum type="arabicPeriod"/>
            </a:pPr>
            <a:r>
              <a:rPr lang="de-DE" sz="1100">
                <a:solidFill>
                  <a:schemeClr val="tx1"/>
                </a:solidFill>
              </a:rPr>
              <a:t>Besprechen der </a:t>
            </a:r>
            <a:r>
              <a:rPr lang="de-DE" sz="1100" b="1">
                <a:solidFill>
                  <a:schemeClr val="tx1"/>
                </a:solidFill>
              </a:rPr>
              <a:t>Next-</a:t>
            </a:r>
            <a:r>
              <a:rPr lang="de-DE" sz="1100" b="1" err="1">
                <a:solidFill>
                  <a:schemeClr val="tx1"/>
                </a:solidFill>
              </a:rPr>
              <a:t>Steps</a:t>
            </a:r>
            <a:r>
              <a:rPr lang="de-DE" sz="1100" b="1">
                <a:solidFill>
                  <a:schemeClr val="tx1"/>
                </a:solidFill>
              </a:rPr>
              <a:t> </a:t>
            </a:r>
            <a:r>
              <a:rPr lang="de-DE" sz="1100">
                <a:solidFill>
                  <a:schemeClr val="tx1"/>
                </a:solidFill>
              </a:rPr>
              <a:t>für eine schnelle und effiziente Integration (Vorstellung aktueller Projekte der Teams im VB)</a:t>
            </a:r>
          </a:p>
          <a:p>
            <a:pPr marL="228600" indent="-228600">
              <a:lnSpc>
                <a:spcPct val="150000"/>
              </a:lnSpc>
              <a:buFont typeface="+mj-lt"/>
              <a:buAutoNum type="arabicPeriod"/>
            </a:pPr>
            <a:r>
              <a:rPr lang="de-DE" sz="1100">
                <a:solidFill>
                  <a:schemeClr val="tx1"/>
                </a:solidFill>
              </a:rPr>
              <a:t>Einführen eines </a:t>
            </a:r>
            <a:r>
              <a:rPr lang="de-DE" sz="1100" b="1">
                <a:solidFill>
                  <a:schemeClr val="tx1"/>
                </a:solidFill>
              </a:rPr>
              <a:t>„Welcome Back“ Agenda Punktes </a:t>
            </a:r>
            <a:r>
              <a:rPr lang="de-DE" sz="1100">
                <a:solidFill>
                  <a:schemeClr val="tx1"/>
                </a:solidFill>
              </a:rPr>
              <a:t>auf einer MV, bei dem die Möglichkeit besteht, für rückkehrende Mitglieder ihre Zeit im Ausland/Praktikum vorzustellen und auf folgende Punkte einzugehen</a:t>
            </a:r>
          </a:p>
        </p:txBody>
      </p:sp>
      <p:sp>
        <p:nvSpPr>
          <p:cNvPr id="11" name="Parallelogramm 49">
            <a:extLst>
              <a:ext uri="{FF2B5EF4-FFF2-40B4-BE49-F238E27FC236}">
                <a16:creationId xmlns:a16="http://schemas.microsoft.com/office/drawing/2014/main" id="{81A41D1B-411A-CFF9-0271-C6239679ECA7}"/>
              </a:ext>
            </a:extLst>
          </p:cNvPr>
          <p:cNvSpPr/>
          <p:nvPr/>
        </p:nvSpPr>
        <p:spPr>
          <a:xfrm>
            <a:off x="647208" y="3816068"/>
            <a:ext cx="2475945"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36000" bIns="36000" numCol="1" spcCol="0" rtlCol="0" fromWordArt="0" anchor="ctr" anchorCtr="0" forceAA="0" compatLnSpc="1">
            <a:prstTxWarp prst="textNoShape">
              <a:avLst/>
            </a:prstTxWarp>
            <a:noAutofit/>
          </a:bodyPr>
          <a:lstStyle/>
          <a:p>
            <a:pPr>
              <a:spcAft>
                <a:spcPts val="600"/>
              </a:spcAft>
            </a:pPr>
            <a:r>
              <a:rPr lang="de-DE" sz="1200" b="1">
                <a:solidFill>
                  <a:schemeClr val="bg1"/>
                </a:solidFill>
              </a:rPr>
              <a:t>Umsetzungsschritte</a:t>
            </a:r>
          </a:p>
        </p:txBody>
      </p:sp>
      <p:sp>
        <p:nvSpPr>
          <p:cNvPr id="4" name="Rechteck 3">
            <a:extLst>
              <a:ext uri="{FF2B5EF4-FFF2-40B4-BE49-F238E27FC236}">
                <a16:creationId xmlns:a16="http://schemas.microsoft.com/office/drawing/2014/main" id="{3304EDC9-3993-61EA-129B-08A8522B4A6F}"/>
              </a:ext>
            </a:extLst>
          </p:cNvPr>
          <p:cNvSpPr/>
          <p:nvPr/>
        </p:nvSpPr>
        <p:spPr>
          <a:xfrm>
            <a:off x="442939" y="1369092"/>
            <a:ext cx="6840000" cy="2028367"/>
          </a:xfrm>
          <a:prstGeom prst="rect">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6000" rIns="108000" bIns="36000" numCol="1" spcCol="0" rtlCol="0" fromWordArt="0" anchor="t" anchorCtr="0" forceAA="0" compatLnSpc="1">
            <a:prstTxWarp prst="textNoShape">
              <a:avLst/>
            </a:prstTxWarp>
            <a:noAutofit/>
          </a:bodyPr>
          <a:lstStyle/>
          <a:p>
            <a:pPr algn="l"/>
            <a:endParaRPr lang="de-DE" sz="1100">
              <a:solidFill>
                <a:schemeClr val="tx1"/>
              </a:solidFill>
            </a:endParaRPr>
          </a:p>
          <a:p>
            <a:pPr marL="171450" indent="-171450" algn="l">
              <a:buClr>
                <a:schemeClr val="tx2"/>
              </a:buClr>
              <a:buFont typeface="Wingdings" panose="05000000000000000000" pitchFamily="2" charset="2"/>
              <a:buChar char="§"/>
            </a:pPr>
            <a:endParaRPr lang="de-DE" sz="1100">
              <a:solidFill>
                <a:schemeClr val="tx1"/>
              </a:solidFill>
            </a:endParaRPr>
          </a:p>
          <a:p>
            <a:pPr marL="171450" indent="-171450" algn="l">
              <a:buClr>
                <a:schemeClr val="tx2"/>
              </a:buClr>
              <a:buFont typeface="Wingdings" panose="05000000000000000000" pitchFamily="2" charset="2"/>
              <a:buChar char="§"/>
            </a:pPr>
            <a:r>
              <a:rPr lang="de-DE" sz="1100">
                <a:solidFill>
                  <a:schemeClr val="tx1"/>
                </a:solidFill>
              </a:rPr>
              <a:t>Viele Mitglieder von Academy Consult sind dazu verpflichtet oder wollen aus Eigeninitiative ein Semester im Ausland machen</a:t>
            </a:r>
          </a:p>
          <a:p>
            <a:pPr marL="171450" indent="-171450" algn="l">
              <a:buClr>
                <a:schemeClr val="tx2"/>
              </a:buClr>
              <a:buFont typeface="Wingdings" panose="05000000000000000000" pitchFamily="2" charset="2"/>
              <a:buChar char="§"/>
            </a:pPr>
            <a:endParaRPr lang="de-DE" sz="1100">
              <a:solidFill>
                <a:schemeClr val="tx1"/>
              </a:solidFill>
            </a:endParaRPr>
          </a:p>
          <a:p>
            <a:pPr marL="171450" indent="-171450" algn="l">
              <a:buClr>
                <a:schemeClr val="tx2"/>
              </a:buClr>
              <a:buFont typeface="Wingdings" panose="05000000000000000000" pitchFamily="2" charset="2"/>
              <a:buChar char="§"/>
            </a:pPr>
            <a:r>
              <a:rPr lang="de-DE" sz="1100">
                <a:solidFill>
                  <a:schemeClr val="tx1"/>
                </a:solidFill>
              </a:rPr>
              <a:t>Zusätzlich bestreiten viele Mitglieder Praktika von 3-6 Monaten, um ihren Lebenslauf auszubauen und einen guten Einstieg in die Berufswelt hinzulegen</a:t>
            </a:r>
          </a:p>
          <a:p>
            <a:pPr marL="171450" indent="-171450" algn="l">
              <a:buClr>
                <a:schemeClr val="tx2"/>
              </a:buClr>
              <a:buFont typeface="Wingdings" panose="05000000000000000000" pitchFamily="2" charset="2"/>
              <a:buChar char="§"/>
            </a:pPr>
            <a:endParaRPr lang="de-DE" sz="1100">
              <a:solidFill>
                <a:schemeClr val="tx1"/>
              </a:solidFill>
            </a:endParaRPr>
          </a:p>
          <a:p>
            <a:pPr marL="171450" indent="-171450" algn="l">
              <a:buClr>
                <a:schemeClr val="tx2"/>
              </a:buClr>
              <a:buFont typeface="Wingdings" panose="05000000000000000000" pitchFamily="2" charset="2"/>
              <a:buChar char="§"/>
            </a:pPr>
            <a:r>
              <a:rPr lang="de-DE" sz="1100">
                <a:solidFill>
                  <a:schemeClr val="tx1"/>
                </a:solidFill>
              </a:rPr>
              <a:t>Durch Vorbereitung auf diese Situationen und eine Re-Integration können viele Mitglieder vom Abdriften in den Passiv-Status bewahrt werden</a:t>
            </a:r>
          </a:p>
          <a:p>
            <a:pPr algn="l"/>
            <a:endParaRPr lang="de-DE" sz="1100">
              <a:solidFill>
                <a:schemeClr val="tx1"/>
              </a:solidFill>
            </a:endParaRPr>
          </a:p>
        </p:txBody>
      </p:sp>
      <p:sp>
        <p:nvSpPr>
          <p:cNvPr id="9" name="Parallelogramm 49">
            <a:extLst>
              <a:ext uri="{FF2B5EF4-FFF2-40B4-BE49-F238E27FC236}">
                <a16:creationId xmlns:a16="http://schemas.microsoft.com/office/drawing/2014/main" id="{A953475A-3A5D-AC21-A954-5FAB639C647B}"/>
              </a:ext>
            </a:extLst>
          </p:cNvPr>
          <p:cNvSpPr/>
          <p:nvPr/>
        </p:nvSpPr>
        <p:spPr>
          <a:xfrm>
            <a:off x="647208" y="1226101"/>
            <a:ext cx="2475945"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36000" bIns="36000" numCol="1" spcCol="0" rtlCol="0" fromWordArt="0" anchor="ctr" anchorCtr="0" forceAA="0" compatLnSpc="1">
            <a:prstTxWarp prst="textNoShape">
              <a:avLst/>
            </a:prstTxWarp>
            <a:noAutofit/>
          </a:bodyPr>
          <a:lstStyle/>
          <a:p>
            <a:pPr>
              <a:spcAft>
                <a:spcPts val="600"/>
              </a:spcAft>
            </a:pPr>
            <a:r>
              <a:rPr lang="de-DE" sz="1200" b="1">
                <a:solidFill>
                  <a:schemeClr val="bg1"/>
                </a:solidFill>
              </a:rPr>
              <a:t>Beschreibung</a:t>
            </a:r>
          </a:p>
        </p:txBody>
      </p:sp>
      <p:sp>
        <p:nvSpPr>
          <p:cNvPr id="30" name="Rounded Rectangle 228">
            <a:extLst>
              <a:ext uri="{FF2B5EF4-FFF2-40B4-BE49-F238E27FC236}">
                <a16:creationId xmlns:a16="http://schemas.microsoft.com/office/drawing/2014/main" id="{7387AEF6-8569-DA21-BEC4-80C97F108C36}"/>
              </a:ext>
            </a:extLst>
          </p:cNvPr>
          <p:cNvSpPr/>
          <p:nvPr/>
        </p:nvSpPr>
        <p:spPr>
          <a:xfrm>
            <a:off x="2166498" y="5726034"/>
            <a:ext cx="1765792" cy="21822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100">
                <a:solidFill>
                  <a:schemeClr val="tx1"/>
                </a:solidFill>
              </a:rPr>
              <a:t>Learnings</a:t>
            </a:r>
          </a:p>
        </p:txBody>
      </p:sp>
      <p:sp>
        <p:nvSpPr>
          <p:cNvPr id="31" name="Rounded Rectangle 228">
            <a:extLst>
              <a:ext uri="{FF2B5EF4-FFF2-40B4-BE49-F238E27FC236}">
                <a16:creationId xmlns:a16="http://schemas.microsoft.com/office/drawing/2014/main" id="{820E0CD9-3FBD-017B-E0DF-4AB2624A8BDA}"/>
              </a:ext>
            </a:extLst>
          </p:cNvPr>
          <p:cNvSpPr/>
          <p:nvPr/>
        </p:nvSpPr>
        <p:spPr>
          <a:xfrm>
            <a:off x="8265641" y="5726034"/>
            <a:ext cx="1765792" cy="21822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100">
                <a:solidFill>
                  <a:schemeClr val="tx1"/>
                </a:solidFill>
              </a:rPr>
              <a:t>Ratschläge </a:t>
            </a:r>
          </a:p>
        </p:txBody>
      </p:sp>
      <p:sp>
        <p:nvSpPr>
          <p:cNvPr id="32" name="Rounded Rectangle 228">
            <a:extLst>
              <a:ext uri="{FF2B5EF4-FFF2-40B4-BE49-F238E27FC236}">
                <a16:creationId xmlns:a16="http://schemas.microsoft.com/office/drawing/2014/main" id="{B7743AD0-9F82-A38D-8EBF-6A921AD58A44}"/>
              </a:ext>
            </a:extLst>
          </p:cNvPr>
          <p:cNvSpPr/>
          <p:nvPr/>
        </p:nvSpPr>
        <p:spPr>
          <a:xfrm>
            <a:off x="5213842" y="5726034"/>
            <a:ext cx="1765792" cy="21822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100">
                <a:solidFill>
                  <a:schemeClr val="tx1"/>
                </a:solidFill>
              </a:rPr>
              <a:t>Experiences</a:t>
            </a:r>
          </a:p>
        </p:txBody>
      </p:sp>
      <p:grpSp>
        <p:nvGrpSpPr>
          <p:cNvPr id="46" name="Gruppieren 45">
            <a:extLst>
              <a:ext uri="{FF2B5EF4-FFF2-40B4-BE49-F238E27FC236}">
                <a16:creationId xmlns:a16="http://schemas.microsoft.com/office/drawing/2014/main" id="{453781CC-67A8-B593-49FB-2C5351B15CF2}"/>
              </a:ext>
            </a:extLst>
          </p:cNvPr>
          <p:cNvGrpSpPr/>
          <p:nvPr/>
        </p:nvGrpSpPr>
        <p:grpSpPr>
          <a:xfrm>
            <a:off x="7630823" y="1369092"/>
            <a:ext cx="4119716" cy="2043567"/>
            <a:chOff x="7570835" y="1369092"/>
            <a:chExt cx="4119716" cy="2043567"/>
          </a:xfrm>
        </p:grpSpPr>
        <p:sp>
          <p:nvSpPr>
            <p:cNvPr id="47" name="Rechteck 46">
              <a:extLst>
                <a:ext uri="{FF2B5EF4-FFF2-40B4-BE49-F238E27FC236}">
                  <a16:creationId xmlns:a16="http://schemas.microsoft.com/office/drawing/2014/main" id="{E4943B04-996A-BE46-8965-DEF6F3CD74BB}"/>
                </a:ext>
              </a:extLst>
            </p:cNvPr>
            <p:cNvSpPr/>
            <p:nvPr/>
          </p:nvSpPr>
          <p:spPr>
            <a:xfrm>
              <a:off x="7570835" y="1370659"/>
              <a:ext cx="4119716" cy="2026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AT" sz="1200">
                <a:solidFill>
                  <a:schemeClr val="tx1"/>
                </a:solidFill>
              </a:endParaRPr>
            </a:p>
          </p:txBody>
        </p:sp>
        <p:grpSp>
          <p:nvGrpSpPr>
            <p:cNvPr id="48" name="Gruppieren 47">
              <a:extLst>
                <a:ext uri="{FF2B5EF4-FFF2-40B4-BE49-F238E27FC236}">
                  <a16:creationId xmlns:a16="http://schemas.microsoft.com/office/drawing/2014/main" id="{65373B84-076E-3BA2-72F2-E9EBA324088B}"/>
                </a:ext>
              </a:extLst>
            </p:cNvPr>
            <p:cNvGrpSpPr/>
            <p:nvPr/>
          </p:nvGrpSpPr>
          <p:grpSpPr>
            <a:xfrm>
              <a:off x="8457445" y="1369092"/>
              <a:ext cx="3221412" cy="555475"/>
              <a:chOff x="7620000" y="2113276"/>
              <a:chExt cx="3221412" cy="540000"/>
            </a:xfrm>
          </p:grpSpPr>
          <p:grpSp>
            <p:nvGrpSpPr>
              <p:cNvPr id="58" name="Gruppieren 57">
                <a:extLst>
                  <a:ext uri="{FF2B5EF4-FFF2-40B4-BE49-F238E27FC236}">
                    <a16:creationId xmlns:a16="http://schemas.microsoft.com/office/drawing/2014/main" id="{71310008-0BB2-0CDF-7304-55804F57B138}"/>
                  </a:ext>
                </a:extLst>
              </p:cNvPr>
              <p:cNvGrpSpPr/>
              <p:nvPr/>
            </p:nvGrpSpPr>
            <p:grpSpPr>
              <a:xfrm>
                <a:off x="7620000" y="2113276"/>
                <a:ext cx="1216695" cy="540000"/>
                <a:chOff x="4719988" y="1747133"/>
                <a:chExt cx="2256229" cy="540000"/>
              </a:xfrm>
            </p:grpSpPr>
            <p:sp>
              <p:nvSpPr>
                <p:cNvPr id="60" name="Rechteck 59">
                  <a:extLst>
                    <a:ext uri="{FF2B5EF4-FFF2-40B4-BE49-F238E27FC236}">
                      <a16:creationId xmlns:a16="http://schemas.microsoft.com/office/drawing/2014/main" id="{E26E319F-D154-680A-7BEB-0FB3898E6D0C}"/>
                    </a:ext>
                  </a:extLst>
                </p:cNvPr>
                <p:cNvSpPr/>
                <p:nvPr/>
              </p:nvSpPr>
              <p:spPr>
                <a:xfrm>
                  <a:off x="4719988" y="1849435"/>
                  <a:ext cx="2068044" cy="39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AT" sz="1200" b="1">
                      <a:solidFill>
                        <a:schemeClr val="tx1"/>
                      </a:solidFill>
                    </a:rPr>
                    <a:t>Score</a:t>
                  </a:r>
                </a:p>
              </p:txBody>
            </p:sp>
            <p:sp>
              <p:nvSpPr>
                <p:cNvPr id="61" name="Rechteck 60">
                  <a:extLst>
                    <a:ext uri="{FF2B5EF4-FFF2-40B4-BE49-F238E27FC236}">
                      <a16:creationId xmlns:a16="http://schemas.microsoft.com/office/drawing/2014/main" id="{3A7E1E29-4F14-C252-B5B2-C913ABA78494}"/>
                    </a:ext>
                  </a:extLst>
                </p:cNvPr>
                <p:cNvSpPr/>
                <p:nvPr/>
              </p:nvSpPr>
              <p:spPr>
                <a:xfrm>
                  <a:off x="6940216" y="1747133"/>
                  <a:ext cx="36001" cy="540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AT" sz="1200">
                    <a:solidFill>
                      <a:schemeClr val="tx1"/>
                    </a:solidFill>
                  </a:endParaRPr>
                </a:p>
              </p:txBody>
            </p:sp>
          </p:grpSp>
          <p:sp>
            <p:nvSpPr>
              <p:cNvPr id="59" name="Textfeld 58">
                <a:extLst>
                  <a:ext uri="{FF2B5EF4-FFF2-40B4-BE49-F238E27FC236}">
                    <a16:creationId xmlns:a16="http://schemas.microsoft.com/office/drawing/2014/main" id="{F21CE604-BA81-C663-2377-7D673E24170D}"/>
                  </a:ext>
                </a:extLst>
              </p:cNvPr>
              <p:cNvSpPr txBox="1"/>
              <p:nvPr/>
            </p:nvSpPr>
            <p:spPr>
              <a:xfrm>
                <a:off x="8850566" y="2284893"/>
                <a:ext cx="1990846" cy="286536"/>
              </a:xfrm>
              <a:prstGeom prst="rect">
                <a:avLst/>
              </a:prstGeom>
              <a:noFill/>
            </p:spPr>
            <p:txBody>
              <a:bodyPr wrap="square" lIns="36000" tIns="36000" rIns="36000" bIns="36000" rtlCol="0">
                <a:spAutoFit/>
              </a:bodyPr>
              <a:lstStyle/>
              <a:p>
                <a:pPr marL="0" indent="0" algn="ctr">
                  <a:buClr>
                    <a:schemeClr val="accent1"/>
                  </a:buClr>
                  <a:buFont typeface="Wingdings" panose="05000000000000000000" pitchFamily="2" charset="2"/>
                  <a:buNone/>
                </a:pPr>
                <a:r>
                  <a:rPr lang="de-AT" sz="1400"/>
                  <a:t>20</a:t>
                </a:r>
              </a:p>
            </p:txBody>
          </p:sp>
        </p:grpSp>
        <p:sp>
          <p:nvSpPr>
            <p:cNvPr id="49" name="Rechteck 48">
              <a:extLst>
                <a:ext uri="{FF2B5EF4-FFF2-40B4-BE49-F238E27FC236}">
                  <a16:creationId xmlns:a16="http://schemas.microsoft.com/office/drawing/2014/main" id="{0CB4BF44-6318-B460-9D3E-5B02A59FC93E}"/>
                </a:ext>
              </a:extLst>
            </p:cNvPr>
            <p:cNvSpPr/>
            <p:nvPr/>
          </p:nvSpPr>
          <p:spPr>
            <a:xfrm>
              <a:off x="8457445" y="2947218"/>
              <a:ext cx="1115214" cy="40734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AT" sz="1200" b="1">
                  <a:solidFill>
                    <a:schemeClr val="tx1"/>
                  </a:solidFill>
                </a:rPr>
                <a:t>Zielgruppe</a:t>
              </a:r>
            </a:p>
          </p:txBody>
        </p:sp>
        <p:sp>
          <p:nvSpPr>
            <p:cNvPr id="50" name="Textfeld 49">
              <a:extLst>
                <a:ext uri="{FF2B5EF4-FFF2-40B4-BE49-F238E27FC236}">
                  <a16:creationId xmlns:a16="http://schemas.microsoft.com/office/drawing/2014/main" id="{551FB3C1-277F-4E0D-585E-577EE5A94971}"/>
                </a:ext>
              </a:extLst>
            </p:cNvPr>
            <p:cNvSpPr txBox="1"/>
            <p:nvPr/>
          </p:nvSpPr>
          <p:spPr>
            <a:xfrm>
              <a:off x="9653286" y="3022208"/>
              <a:ext cx="2013996" cy="257369"/>
            </a:xfrm>
            <a:prstGeom prst="rect">
              <a:avLst/>
            </a:prstGeom>
            <a:noFill/>
          </p:spPr>
          <p:txBody>
            <a:bodyPr wrap="square" lIns="36000" tIns="36000" rIns="36000" bIns="36000" rtlCol="0">
              <a:spAutoFit/>
            </a:bodyPr>
            <a:lstStyle/>
            <a:p>
              <a:pPr marL="0" indent="0" algn="ctr">
                <a:buClr>
                  <a:schemeClr val="accent1"/>
                </a:buClr>
                <a:buFont typeface="Wingdings" panose="05000000000000000000" pitchFamily="2" charset="2"/>
                <a:buNone/>
              </a:pPr>
              <a:r>
                <a:rPr lang="de-AT" sz="1200"/>
                <a:t>Aktive</a:t>
              </a:r>
            </a:p>
          </p:txBody>
        </p:sp>
        <p:sp>
          <p:nvSpPr>
            <p:cNvPr id="51" name="Rechteck 50">
              <a:extLst>
                <a:ext uri="{FF2B5EF4-FFF2-40B4-BE49-F238E27FC236}">
                  <a16:creationId xmlns:a16="http://schemas.microsoft.com/office/drawing/2014/main" id="{F5F16821-13D5-1F4E-259E-9857D69CDBE4}"/>
                </a:ext>
              </a:extLst>
            </p:cNvPr>
            <p:cNvSpPr/>
            <p:nvPr/>
          </p:nvSpPr>
          <p:spPr>
            <a:xfrm>
              <a:off x="8457445" y="2210772"/>
              <a:ext cx="1115214" cy="40734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AT" sz="1200" b="1">
                  <a:solidFill>
                    <a:schemeClr val="tx1"/>
                  </a:solidFill>
                </a:rPr>
                <a:t>Zuständig</a:t>
              </a:r>
            </a:p>
          </p:txBody>
        </p:sp>
        <p:sp>
          <p:nvSpPr>
            <p:cNvPr id="52" name="Rechteck 51">
              <a:extLst>
                <a:ext uri="{FF2B5EF4-FFF2-40B4-BE49-F238E27FC236}">
                  <a16:creationId xmlns:a16="http://schemas.microsoft.com/office/drawing/2014/main" id="{BEA98CB4-C258-BF5E-22F3-7BD8CC009009}"/>
                </a:ext>
              </a:extLst>
            </p:cNvPr>
            <p:cNvSpPr/>
            <p:nvPr/>
          </p:nvSpPr>
          <p:spPr>
            <a:xfrm>
              <a:off x="9654726" y="2105538"/>
              <a:ext cx="19414" cy="555475"/>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AT" sz="1200">
                <a:solidFill>
                  <a:schemeClr val="tx1"/>
                </a:solidFill>
              </a:endParaRPr>
            </a:p>
          </p:txBody>
        </p:sp>
        <p:sp>
          <p:nvSpPr>
            <p:cNvPr id="53" name="Textfeld 52">
              <a:extLst>
                <a:ext uri="{FF2B5EF4-FFF2-40B4-BE49-F238E27FC236}">
                  <a16:creationId xmlns:a16="http://schemas.microsoft.com/office/drawing/2014/main" id="{9FD3A1A3-D423-C320-E777-1690CDA1932D}"/>
                </a:ext>
              </a:extLst>
            </p:cNvPr>
            <p:cNvSpPr txBox="1"/>
            <p:nvPr/>
          </p:nvSpPr>
          <p:spPr>
            <a:xfrm>
              <a:off x="9676435" y="2155926"/>
              <a:ext cx="2002421" cy="442035"/>
            </a:xfrm>
            <a:prstGeom prst="rect">
              <a:avLst/>
            </a:prstGeom>
            <a:noFill/>
          </p:spPr>
          <p:txBody>
            <a:bodyPr wrap="square" lIns="36000" tIns="36000" rIns="36000" bIns="36000" rtlCol="0">
              <a:spAutoFit/>
            </a:bodyPr>
            <a:lstStyle/>
            <a:p>
              <a:pPr marL="0" indent="0" algn="ctr">
                <a:buClr>
                  <a:schemeClr val="accent1"/>
                </a:buClr>
                <a:buFont typeface="Wingdings" panose="05000000000000000000" pitchFamily="2" charset="2"/>
                <a:buNone/>
              </a:pPr>
              <a:r>
                <a:rPr lang="de-AT" sz="1200"/>
                <a:t>Team Mitgliederentwicklung</a:t>
              </a:r>
            </a:p>
          </p:txBody>
        </p:sp>
        <p:pic>
          <p:nvPicPr>
            <p:cNvPr id="54" name="Content Placeholder 29" descr="Users with solid fill">
              <a:extLst>
                <a:ext uri="{FF2B5EF4-FFF2-40B4-BE49-F238E27FC236}">
                  <a16:creationId xmlns:a16="http://schemas.microsoft.com/office/drawing/2014/main" id="{8FC490A5-485F-AD32-7DEE-A2606B4776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39253" y="2826785"/>
              <a:ext cx="569552" cy="585874"/>
            </a:xfrm>
            <a:prstGeom prst="rect">
              <a:avLst/>
            </a:prstGeom>
          </p:spPr>
        </p:pic>
        <p:pic>
          <p:nvPicPr>
            <p:cNvPr id="55" name="Inhaltsplatzhalter 87" descr="Mann Silhouette">
              <a:extLst>
                <a:ext uri="{FF2B5EF4-FFF2-40B4-BE49-F238E27FC236}">
                  <a16:creationId xmlns:a16="http://schemas.microsoft.com/office/drawing/2014/main" id="{EDF2BD6B-6AD4-F7C4-3107-86589B3A6F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03948" y="2185950"/>
              <a:ext cx="440166" cy="452780"/>
            </a:xfrm>
            <a:prstGeom prst="rect">
              <a:avLst/>
            </a:prstGeom>
          </p:spPr>
        </p:pic>
        <p:pic>
          <p:nvPicPr>
            <p:cNvPr id="56" name="Grafik 55" descr="Prüfliste mit einfarbiger Füllung">
              <a:extLst>
                <a:ext uri="{FF2B5EF4-FFF2-40B4-BE49-F238E27FC236}">
                  <a16:creationId xmlns:a16="http://schemas.microsoft.com/office/drawing/2014/main" id="{789BB1CD-D351-D418-C346-28AF8D8B44C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5587" y="1452985"/>
              <a:ext cx="376889" cy="387690"/>
            </a:xfrm>
            <a:prstGeom prst="rect">
              <a:avLst/>
            </a:prstGeom>
          </p:spPr>
        </p:pic>
        <p:sp>
          <p:nvSpPr>
            <p:cNvPr id="57" name="Rechteck 56">
              <a:extLst>
                <a:ext uri="{FF2B5EF4-FFF2-40B4-BE49-F238E27FC236}">
                  <a16:creationId xmlns:a16="http://schemas.microsoft.com/office/drawing/2014/main" id="{0221B481-E4C2-673C-FD44-1356480F6B43}"/>
                </a:ext>
              </a:extLst>
            </p:cNvPr>
            <p:cNvSpPr/>
            <p:nvPr/>
          </p:nvSpPr>
          <p:spPr>
            <a:xfrm>
              <a:off x="9654725" y="2841984"/>
              <a:ext cx="19414" cy="555475"/>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AT" sz="1200">
                <a:solidFill>
                  <a:schemeClr val="tx1"/>
                </a:solidFill>
              </a:endParaRPr>
            </a:p>
          </p:txBody>
        </p:sp>
      </p:grpSp>
    </p:spTree>
    <p:extLst>
      <p:ext uri="{BB962C8B-B14F-4D97-AF65-F5344CB8AC3E}">
        <p14:creationId xmlns:p14="http://schemas.microsoft.com/office/powerpoint/2010/main" val="2493836040"/>
      </p:ext>
    </p:extLst>
  </p:cSld>
  <p:clrMapOvr>
    <a:masterClrMapping/>
  </p:clrMapOvr>
  <p:extLst>
    <p:ext uri="{6950BFC3-D8DA-4A85-94F7-54DA5524770B}">
      <p188:commentRel xmlns:p188="http://schemas.microsoft.com/office/powerpoint/2018/8/main" r:id="rId4"/>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1A5C7C10-1C61-D34D-AA51-5FC3FE5BC594}"/>
              </a:ext>
            </a:extLst>
          </p:cNvPr>
          <p:cNvGraphicFramePr>
            <a:graphicFrameLocks noChangeAspect="1"/>
          </p:cNvGraphicFramePr>
          <p:nvPr>
            <p:custDataLst>
              <p:tags r:id="rId1"/>
            </p:custDataLst>
            <p:extLst>
              <p:ext uri="{D42A27DB-BD31-4B8C-83A1-F6EECF244321}">
                <p14:modId xmlns:p14="http://schemas.microsoft.com/office/powerpoint/2010/main" val="65205398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7" name="Objekt 6" hidden="1">
                        <a:extLst>
                          <a:ext uri="{FF2B5EF4-FFF2-40B4-BE49-F238E27FC236}">
                            <a16:creationId xmlns:a16="http://schemas.microsoft.com/office/drawing/2014/main" id="{1A5C7C10-1C61-D34D-AA51-5FC3FE5BC594}"/>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3" name="Textplatzhalter 2">
            <a:extLst>
              <a:ext uri="{FF2B5EF4-FFF2-40B4-BE49-F238E27FC236}">
                <a16:creationId xmlns:a16="http://schemas.microsoft.com/office/drawing/2014/main" id="{8FC18DB8-6272-3941-9763-0BC1A0716419}"/>
              </a:ext>
            </a:extLst>
          </p:cNvPr>
          <p:cNvSpPr>
            <a:spLocks noGrp="1"/>
          </p:cNvSpPr>
          <p:nvPr>
            <p:ph type="body" sz="quarter" idx="21"/>
          </p:nvPr>
        </p:nvSpPr>
        <p:spPr/>
        <p:txBody>
          <a:bodyPr/>
          <a:lstStyle/>
          <a:p>
            <a:r>
              <a:rPr lang="de-AT"/>
              <a:t>Maßnahmen | </a:t>
            </a:r>
            <a:r>
              <a:rPr lang="de-DE">
                <a:ea typeface="Verdana"/>
              </a:rPr>
              <a:t>Ausgearbeitete Maßnahmen | </a:t>
            </a:r>
            <a:r>
              <a:rPr lang="de-AT"/>
              <a:t>Traineeroadmap</a:t>
            </a:r>
          </a:p>
        </p:txBody>
      </p:sp>
      <p:sp>
        <p:nvSpPr>
          <p:cNvPr id="5" name="Titel 4">
            <a:extLst>
              <a:ext uri="{FF2B5EF4-FFF2-40B4-BE49-F238E27FC236}">
                <a16:creationId xmlns:a16="http://schemas.microsoft.com/office/drawing/2014/main" id="{F0234176-155C-E847-B132-BF554DE1055D}"/>
              </a:ext>
            </a:extLst>
          </p:cNvPr>
          <p:cNvSpPr>
            <a:spLocks noGrp="1"/>
          </p:cNvSpPr>
          <p:nvPr>
            <p:ph type="title"/>
          </p:nvPr>
        </p:nvSpPr>
        <p:spPr>
          <a:xfrm>
            <a:off x="443077" y="160950"/>
            <a:ext cx="11307323" cy="691200"/>
          </a:xfrm>
        </p:spPr>
        <p:txBody>
          <a:bodyPr vert="horz"/>
          <a:lstStyle/>
          <a:p>
            <a:r>
              <a:rPr lang="de-AT"/>
              <a:t>Eine Traineeroadmap bietet neuen Mitgliedern die Möglichkeit, eine Zukunftsaussicht über ihre Entwicklung im Verein zu bekommen</a:t>
            </a:r>
          </a:p>
        </p:txBody>
      </p:sp>
      <p:sp>
        <p:nvSpPr>
          <p:cNvPr id="6" name="Rechteck 19">
            <a:extLst>
              <a:ext uri="{FF2B5EF4-FFF2-40B4-BE49-F238E27FC236}">
                <a16:creationId xmlns:a16="http://schemas.microsoft.com/office/drawing/2014/main" id="{B65685FB-3E2F-ED74-2DBC-D7F165491A5C}"/>
              </a:ext>
            </a:extLst>
          </p:cNvPr>
          <p:cNvSpPr/>
          <p:nvPr/>
        </p:nvSpPr>
        <p:spPr>
          <a:xfrm>
            <a:off x="442939" y="3962085"/>
            <a:ext cx="11307600" cy="2259175"/>
          </a:xfrm>
          <a:prstGeom prst="rect">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44000" rIns="108000" bIns="36000" numCol="1" spcCol="0" rtlCol="0" fromWordArt="0" anchor="t" anchorCtr="0" forceAA="0" compatLnSpc="1">
            <a:prstTxWarp prst="textNoShape">
              <a:avLst/>
            </a:prstTxWarp>
            <a:noAutofit/>
          </a:bodyPr>
          <a:lstStyle/>
          <a:p>
            <a:pPr marL="228600" indent="-228600">
              <a:lnSpc>
                <a:spcPct val="150000"/>
              </a:lnSpc>
              <a:buFont typeface="+mj-lt"/>
              <a:buAutoNum type="arabicPeriod"/>
            </a:pPr>
            <a:r>
              <a:rPr lang="de-DE" sz="1100">
                <a:solidFill>
                  <a:schemeClr val="tx1"/>
                </a:solidFill>
              </a:rPr>
              <a:t>Festlegen eines </a:t>
            </a:r>
            <a:r>
              <a:rPr lang="de-DE" sz="1100" b="1">
                <a:solidFill>
                  <a:schemeClr val="tx1"/>
                </a:solidFill>
              </a:rPr>
              <a:t>Terminslots</a:t>
            </a:r>
            <a:r>
              <a:rPr lang="de-DE" sz="1100">
                <a:solidFill>
                  <a:schemeClr val="tx1"/>
                </a:solidFill>
              </a:rPr>
              <a:t> von 1h am </a:t>
            </a:r>
            <a:r>
              <a:rPr lang="de-DE" sz="1100" b="1">
                <a:solidFill>
                  <a:schemeClr val="tx1"/>
                </a:solidFill>
              </a:rPr>
              <a:t>Onboarding Tag</a:t>
            </a:r>
            <a:r>
              <a:rPr lang="de-DE" sz="1100">
                <a:solidFill>
                  <a:schemeClr val="tx1"/>
                </a:solidFill>
              </a:rPr>
              <a:t> durch das Team Mitgliederentwicklung</a:t>
            </a:r>
          </a:p>
          <a:p>
            <a:pPr marL="228600" indent="-228600">
              <a:lnSpc>
                <a:spcPct val="150000"/>
              </a:lnSpc>
              <a:buFont typeface="+mj-lt"/>
              <a:buAutoNum type="arabicPeriod"/>
            </a:pPr>
            <a:r>
              <a:rPr lang="de-DE" sz="1100">
                <a:solidFill>
                  <a:schemeClr val="tx1"/>
                </a:solidFill>
              </a:rPr>
              <a:t>Entwicklung eines </a:t>
            </a:r>
            <a:r>
              <a:rPr lang="de-DE" sz="1100" b="1">
                <a:solidFill>
                  <a:schemeClr val="tx1"/>
                </a:solidFill>
              </a:rPr>
              <a:t>Vorstellungskonzepts</a:t>
            </a:r>
            <a:r>
              <a:rPr lang="de-DE" sz="1100">
                <a:solidFill>
                  <a:schemeClr val="tx1"/>
                </a:solidFill>
              </a:rPr>
              <a:t>, das die Rollen des Vereins vorstellt und auf folgende Punkte eingeht</a:t>
            </a:r>
          </a:p>
          <a:p>
            <a:pPr marL="228600" indent="-228600">
              <a:lnSpc>
                <a:spcPct val="150000"/>
              </a:lnSpc>
              <a:buFont typeface="+mj-lt"/>
              <a:buAutoNum type="arabicPeriod"/>
            </a:pPr>
            <a:endParaRPr lang="de-DE" sz="1100">
              <a:solidFill>
                <a:schemeClr val="tx1"/>
              </a:solidFill>
            </a:endParaRPr>
          </a:p>
          <a:p>
            <a:pPr marL="228600" indent="-228600">
              <a:lnSpc>
                <a:spcPct val="150000"/>
              </a:lnSpc>
              <a:buFont typeface="+mj-lt"/>
              <a:buAutoNum type="arabicPeriod"/>
            </a:pPr>
            <a:endParaRPr lang="de-DE" sz="1100">
              <a:solidFill>
                <a:schemeClr val="tx1"/>
              </a:solidFill>
            </a:endParaRPr>
          </a:p>
          <a:p>
            <a:pPr marL="228600" indent="-228600">
              <a:lnSpc>
                <a:spcPct val="150000"/>
              </a:lnSpc>
              <a:buFont typeface="+mj-lt"/>
              <a:buAutoNum type="arabicPeriod"/>
            </a:pPr>
            <a:r>
              <a:rPr lang="de-DE" sz="1100">
                <a:solidFill>
                  <a:schemeClr val="tx1"/>
                </a:solidFill>
              </a:rPr>
              <a:t>Im Rahmen des Perspektivgesprächs (Vorstand - Trainee) werden die </a:t>
            </a:r>
            <a:r>
              <a:rPr lang="de-DE" sz="1100" b="1">
                <a:solidFill>
                  <a:schemeClr val="tx1"/>
                </a:solidFill>
              </a:rPr>
              <a:t>Ziele und Rollenwünsche </a:t>
            </a:r>
            <a:r>
              <a:rPr lang="de-DE" sz="1100">
                <a:solidFill>
                  <a:schemeClr val="tx1"/>
                </a:solidFill>
              </a:rPr>
              <a:t>für das kommende Semester des Trainees abgefragt</a:t>
            </a:r>
          </a:p>
          <a:p>
            <a:pPr marL="228600" indent="-228600">
              <a:lnSpc>
                <a:spcPct val="150000"/>
              </a:lnSpc>
              <a:buFont typeface="+mj-lt"/>
              <a:buAutoNum type="arabicPeriod"/>
            </a:pPr>
            <a:r>
              <a:rPr lang="de-DE" sz="1100">
                <a:solidFill>
                  <a:schemeClr val="tx1"/>
                </a:solidFill>
              </a:rPr>
              <a:t>Zusätzlich werden langfristige Ziele und Rollenwünsche des Trainees für seine Gesamtzeit im Verein abgefragt und festgehalten</a:t>
            </a:r>
          </a:p>
          <a:p>
            <a:pPr marL="228600" indent="-228600">
              <a:lnSpc>
                <a:spcPct val="150000"/>
              </a:lnSpc>
              <a:buFont typeface="+mj-lt"/>
              <a:buAutoNum type="arabicPeriod"/>
            </a:pPr>
            <a:r>
              <a:rPr lang="de-DE" sz="1100">
                <a:solidFill>
                  <a:schemeClr val="tx1"/>
                </a:solidFill>
              </a:rPr>
              <a:t>Die Traineebetreuung und der Vorstand entwickeln gemeinsam ein Konzept, welche </a:t>
            </a:r>
            <a:r>
              <a:rPr lang="de-DE" sz="1100" b="1">
                <a:solidFill>
                  <a:schemeClr val="tx1"/>
                </a:solidFill>
              </a:rPr>
              <a:t>Stationen</a:t>
            </a:r>
            <a:r>
              <a:rPr lang="de-DE" sz="1100">
                <a:solidFill>
                  <a:schemeClr val="tx1"/>
                </a:solidFill>
              </a:rPr>
              <a:t> der Trainee durchlaufen sollte, und halten ihre </a:t>
            </a:r>
            <a:r>
              <a:rPr lang="de-DE" sz="1100" b="1">
                <a:solidFill>
                  <a:schemeClr val="tx1"/>
                </a:solidFill>
              </a:rPr>
              <a:t>Empfehlungen</a:t>
            </a:r>
            <a:r>
              <a:rPr lang="de-DE" sz="1100">
                <a:solidFill>
                  <a:schemeClr val="tx1"/>
                </a:solidFill>
              </a:rPr>
              <a:t> fest</a:t>
            </a:r>
          </a:p>
          <a:p>
            <a:endParaRPr lang="de-DE" sz="1100">
              <a:solidFill>
                <a:schemeClr val="tx1"/>
              </a:solidFill>
            </a:endParaRPr>
          </a:p>
        </p:txBody>
      </p:sp>
      <p:sp>
        <p:nvSpPr>
          <p:cNvPr id="11" name="Parallelogramm 49">
            <a:extLst>
              <a:ext uri="{FF2B5EF4-FFF2-40B4-BE49-F238E27FC236}">
                <a16:creationId xmlns:a16="http://schemas.microsoft.com/office/drawing/2014/main" id="{81A41D1B-411A-CFF9-0271-C6239679ECA7}"/>
              </a:ext>
            </a:extLst>
          </p:cNvPr>
          <p:cNvSpPr/>
          <p:nvPr/>
        </p:nvSpPr>
        <p:spPr>
          <a:xfrm>
            <a:off x="647208" y="3816068"/>
            <a:ext cx="2475945"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36000" bIns="36000" numCol="1" spcCol="0" rtlCol="0" fromWordArt="0" anchor="ctr" anchorCtr="0" forceAA="0" compatLnSpc="1">
            <a:prstTxWarp prst="textNoShape">
              <a:avLst/>
            </a:prstTxWarp>
            <a:noAutofit/>
          </a:bodyPr>
          <a:lstStyle/>
          <a:p>
            <a:pPr>
              <a:spcAft>
                <a:spcPts val="600"/>
              </a:spcAft>
            </a:pPr>
            <a:r>
              <a:rPr lang="de-DE" sz="1200" b="1">
                <a:solidFill>
                  <a:schemeClr val="bg1"/>
                </a:solidFill>
              </a:rPr>
              <a:t>Umsetzungsschritte</a:t>
            </a:r>
          </a:p>
        </p:txBody>
      </p:sp>
      <p:sp>
        <p:nvSpPr>
          <p:cNvPr id="4" name="Rechteck 3">
            <a:extLst>
              <a:ext uri="{FF2B5EF4-FFF2-40B4-BE49-F238E27FC236}">
                <a16:creationId xmlns:a16="http://schemas.microsoft.com/office/drawing/2014/main" id="{3304EDC9-3993-61EA-129B-08A8522B4A6F}"/>
              </a:ext>
            </a:extLst>
          </p:cNvPr>
          <p:cNvSpPr/>
          <p:nvPr/>
        </p:nvSpPr>
        <p:spPr>
          <a:xfrm>
            <a:off x="442939" y="1369092"/>
            <a:ext cx="6840000" cy="2028367"/>
          </a:xfrm>
          <a:prstGeom prst="rect">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6000" rIns="108000" bIns="36000" numCol="1" spcCol="0" rtlCol="0" fromWordArt="0" anchor="t" anchorCtr="0" forceAA="0" compatLnSpc="1">
            <a:prstTxWarp prst="textNoShape">
              <a:avLst/>
            </a:prstTxWarp>
            <a:noAutofit/>
          </a:bodyPr>
          <a:lstStyle/>
          <a:p>
            <a:pPr algn="l"/>
            <a:endParaRPr lang="de-DE" sz="1100">
              <a:solidFill>
                <a:schemeClr val="tx1"/>
              </a:solidFill>
            </a:endParaRPr>
          </a:p>
          <a:p>
            <a:pPr marL="171450" indent="-171450" algn="l">
              <a:buClr>
                <a:schemeClr val="tx2"/>
              </a:buClr>
              <a:buFont typeface="Wingdings" panose="05000000000000000000" pitchFamily="2" charset="2"/>
              <a:buChar char="§"/>
            </a:pPr>
            <a:endParaRPr lang="de-DE" sz="1100">
              <a:solidFill>
                <a:schemeClr val="tx1"/>
              </a:solidFill>
            </a:endParaRPr>
          </a:p>
          <a:p>
            <a:pPr marL="171450" indent="-171450" algn="l">
              <a:buClr>
                <a:schemeClr val="tx2"/>
              </a:buClr>
              <a:buFont typeface="Wingdings" panose="05000000000000000000" pitchFamily="2" charset="2"/>
              <a:buChar char="§"/>
            </a:pPr>
            <a:r>
              <a:rPr lang="de-DE" sz="1100">
                <a:solidFill>
                  <a:schemeClr val="tx1"/>
                </a:solidFill>
              </a:rPr>
              <a:t>Trainees und neue Mitglieder haben oft keinen Überblick darüber, welche Schritte innerhalb des Vereins für sie sinnvoll sind, um eine Rolle im Verein anzunehmen</a:t>
            </a:r>
          </a:p>
          <a:p>
            <a:pPr marL="171450" indent="-171450" algn="l">
              <a:buClr>
                <a:schemeClr val="tx2"/>
              </a:buClr>
              <a:buFont typeface="Wingdings" panose="05000000000000000000" pitchFamily="2" charset="2"/>
              <a:buChar char="§"/>
            </a:pPr>
            <a:endParaRPr lang="de-DE" sz="1100">
              <a:solidFill>
                <a:schemeClr val="tx1"/>
              </a:solidFill>
            </a:endParaRPr>
          </a:p>
          <a:p>
            <a:pPr marL="171450" indent="-171450" algn="l">
              <a:buClr>
                <a:schemeClr val="tx2"/>
              </a:buClr>
              <a:buFont typeface="Wingdings" panose="05000000000000000000" pitchFamily="2" charset="2"/>
              <a:buChar char="§"/>
            </a:pPr>
            <a:r>
              <a:rPr lang="de-DE" sz="1100">
                <a:solidFill>
                  <a:schemeClr val="tx1"/>
                </a:solidFill>
              </a:rPr>
              <a:t>Alle Rollen des Vereins und die Erwartungshaltung, die damit einhergeht, sollen gegenüber neuen Mitgliedern transparent vorgestellt werden</a:t>
            </a:r>
          </a:p>
          <a:p>
            <a:pPr marL="171450" indent="-171450" algn="l">
              <a:buClr>
                <a:schemeClr val="tx2"/>
              </a:buClr>
              <a:buFont typeface="Wingdings" panose="05000000000000000000" pitchFamily="2" charset="2"/>
              <a:buChar char="§"/>
            </a:pPr>
            <a:endParaRPr lang="de-DE" sz="1100">
              <a:solidFill>
                <a:schemeClr val="tx1"/>
              </a:solidFill>
            </a:endParaRPr>
          </a:p>
          <a:p>
            <a:pPr marL="171450" indent="-171450" algn="l">
              <a:buClr>
                <a:schemeClr val="tx2"/>
              </a:buClr>
              <a:buFont typeface="Wingdings" panose="05000000000000000000" pitchFamily="2" charset="2"/>
              <a:buChar char="§"/>
            </a:pPr>
            <a:r>
              <a:rPr lang="de-DE" sz="1100">
                <a:solidFill>
                  <a:schemeClr val="tx1"/>
                </a:solidFill>
              </a:rPr>
              <a:t>Eine Traineeroadmap legt fest, welche Schritte ein neues Mitglied bestreiten muss, um in seine ausgewählte Zielrolle zu kommen</a:t>
            </a:r>
          </a:p>
          <a:p>
            <a:pPr algn="l"/>
            <a:endParaRPr lang="de-DE" sz="1100">
              <a:solidFill>
                <a:schemeClr val="tx1"/>
              </a:solidFill>
            </a:endParaRPr>
          </a:p>
        </p:txBody>
      </p:sp>
      <p:sp>
        <p:nvSpPr>
          <p:cNvPr id="9" name="Parallelogramm 49">
            <a:extLst>
              <a:ext uri="{FF2B5EF4-FFF2-40B4-BE49-F238E27FC236}">
                <a16:creationId xmlns:a16="http://schemas.microsoft.com/office/drawing/2014/main" id="{A953475A-3A5D-AC21-A954-5FAB639C647B}"/>
              </a:ext>
            </a:extLst>
          </p:cNvPr>
          <p:cNvSpPr/>
          <p:nvPr/>
        </p:nvSpPr>
        <p:spPr>
          <a:xfrm>
            <a:off x="647208" y="1226101"/>
            <a:ext cx="2475945"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36000" bIns="36000" numCol="1" spcCol="0" rtlCol="0" fromWordArt="0" anchor="ctr" anchorCtr="0" forceAA="0" compatLnSpc="1">
            <a:prstTxWarp prst="textNoShape">
              <a:avLst/>
            </a:prstTxWarp>
            <a:noAutofit/>
          </a:bodyPr>
          <a:lstStyle/>
          <a:p>
            <a:pPr>
              <a:spcAft>
                <a:spcPts val="600"/>
              </a:spcAft>
            </a:pPr>
            <a:r>
              <a:rPr lang="de-DE" sz="1200" b="1">
                <a:solidFill>
                  <a:schemeClr val="bg1"/>
                </a:solidFill>
              </a:rPr>
              <a:t>Beschreibung</a:t>
            </a:r>
          </a:p>
        </p:txBody>
      </p:sp>
      <p:sp>
        <p:nvSpPr>
          <p:cNvPr id="2" name="Rounded Rectangle 228">
            <a:extLst>
              <a:ext uri="{FF2B5EF4-FFF2-40B4-BE49-F238E27FC236}">
                <a16:creationId xmlns:a16="http://schemas.microsoft.com/office/drawing/2014/main" id="{D4EC9722-7B43-E56E-AA94-530ED6E41BA3}"/>
              </a:ext>
            </a:extLst>
          </p:cNvPr>
          <p:cNvSpPr/>
          <p:nvPr/>
        </p:nvSpPr>
        <p:spPr>
          <a:xfrm>
            <a:off x="691658" y="4791966"/>
            <a:ext cx="1765792" cy="21822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100">
                <a:solidFill>
                  <a:schemeClr val="tx1"/>
                </a:solidFill>
              </a:rPr>
              <a:t>Zeitlicher Anspruch</a:t>
            </a:r>
          </a:p>
        </p:txBody>
      </p:sp>
      <p:sp>
        <p:nvSpPr>
          <p:cNvPr id="8" name="Rounded Rectangle 228">
            <a:extLst>
              <a:ext uri="{FF2B5EF4-FFF2-40B4-BE49-F238E27FC236}">
                <a16:creationId xmlns:a16="http://schemas.microsoft.com/office/drawing/2014/main" id="{76130AD7-BF22-7FB2-B56A-C1A690E7E549}"/>
              </a:ext>
            </a:extLst>
          </p:cNvPr>
          <p:cNvSpPr/>
          <p:nvPr/>
        </p:nvSpPr>
        <p:spPr>
          <a:xfrm>
            <a:off x="6672816" y="4791966"/>
            <a:ext cx="1765792" cy="21822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100">
                <a:solidFill>
                  <a:schemeClr val="tx1"/>
                </a:solidFill>
              </a:rPr>
              <a:t>Aufgaben</a:t>
            </a:r>
          </a:p>
        </p:txBody>
      </p:sp>
      <p:sp>
        <p:nvSpPr>
          <p:cNvPr id="10" name="Rounded Rectangle 228">
            <a:extLst>
              <a:ext uri="{FF2B5EF4-FFF2-40B4-BE49-F238E27FC236}">
                <a16:creationId xmlns:a16="http://schemas.microsoft.com/office/drawing/2014/main" id="{E22AC846-CEA9-24C4-1F18-E476CF03EDE1}"/>
              </a:ext>
            </a:extLst>
          </p:cNvPr>
          <p:cNvSpPr/>
          <p:nvPr/>
        </p:nvSpPr>
        <p:spPr>
          <a:xfrm>
            <a:off x="3682237" y="4791966"/>
            <a:ext cx="1765792" cy="21822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100">
                <a:solidFill>
                  <a:schemeClr val="tx1"/>
                </a:solidFill>
              </a:rPr>
              <a:t>Verantwortung</a:t>
            </a:r>
          </a:p>
        </p:txBody>
      </p:sp>
      <p:sp>
        <p:nvSpPr>
          <p:cNvPr id="12" name="Rounded Rectangle 228">
            <a:extLst>
              <a:ext uri="{FF2B5EF4-FFF2-40B4-BE49-F238E27FC236}">
                <a16:creationId xmlns:a16="http://schemas.microsoft.com/office/drawing/2014/main" id="{42F7D3AB-1E9F-D93C-23E8-9ABECAD799AD}"/>
              </a:ext>
            </a:extLst>
          </p:cNvPr>
          <p:cNvSpPr/>
          <p:nvPr/>
        </p:nvSpPr>
        <p:spPr>
          <a:xfrm>
            <a:off x="9663394" y="4791966"/>
            <a:ext cx="1765792" cy="21822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DE" sz="1100">
                <a:solidFill>
                  <a:schemeClr val="tx1"/>
                </a:solidFill>
              </a:rPr>
              <a:t>Erwartete Vorerfahrung</a:t>
            </a:r>
          </a:p>
        </p:txBody>
      </p:sp>
      <p:grpSp>
        <p:nvGrpSpPr>
          <p:cNvPr id="44" name="Gruppieren 43">
            <a:extLst>
              <a:ext uri="{FF2B5EF4-FFF2-40B4-BE49-F238E27FC236}">
                <a16:creationId xmlns:a16="http://schemas.microsoft.com/office/drawing/2014/main" id="{B83302EF-4344-DE9C-57F7-992E6147112F}"/>
              </a:ext>
            </a:extLst>
          </p:cNvPr>
          <p:cNvGrpSpPr/>
          <p:nvPr/>
        </p:nvGrpSpPr>
        <p:grpSpPr>
          <a:xfrm>
            <a:off x="7630823" y="1369092"/>
            <a:ext cx="4119716" cy="2043567"/>
            <a:chOff x="7570835" y="1369092"/>
            <a:chExt cx="4119716" cy="2043567"/>
          </a:xfrm>
        </p:grpSpPr>
        <p:sp>
          <p:nvSpPr>
            <p:cNvPr id="40" name="Rechteck 39">
              <a:extLst>
                <a:ext uri="{FF2B5EF4-FFF2-40B4-BE49-F238E27FC236}">
                  <a16:creationId xmlns:a16="http://schemas.microsoft.com/office/drawing/2014/main" id="{BFED5453-D1C6-5CBE-66D2-31039D7A427D}"/>
                </a:ext>
              </a:extLst>
            </p:cNvPr>
            <p:cNvSpPr/>
            <p:nvPr/>
          </p:nvSpPr>
          <p:spPr>
            <a:xfrm>
              <a:off x="7570835" y="1370659"/>
              <a:ext cx="4119716" cy="2026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AT" sz="1200">
                <a:solidFill>
                  <a:schemeClr val="tx1"/>
                </a:solidFill>
              </a:endParaRPr>
            </a:p>
          </p:txBody>
        </p:sp>
        <p:grpSp>
          <p:nvGrpSpPr>
            <p:cNvPr id="20" name="Gruppieren 19">
              <a:extLst>
                <a:ext uri="{FF2B5EF4-FFF2-40B4-BE49-F238E27FC236}">
                  <a16:creationId xmlns:a16="http://schemas.microsoft.com/office/drawing/2014/main" id="{4D7E526B-9FF4-0BF4-063B-8AA064E4431E}"/>
                </a:ext>
              </a:extLst>
            </p:cNvPr>
            <p:cNvGrpSpPr/>
            <p:nvPr/>
          </p:nvGrpSpPr>
          <p:grpSpPr>
            <a:xfrm>
              <a:off x="8457445" y="1369092"/>
              <a:ext cx="3209837" cy="555475"/>
              <a:chOff x="7620000" y="2113276"/>
              <a:chExt cx="3209837" cy="540000"/>
            </a:xfrm>
          </p:grpSpPr>
          <p:grpSp>
            <p:nvGrpSpPr>
              <p:cNvPr id="21" name="Gruppieren 20">
                <a:extLst>
                  <a:ext uri="{FF2B5EF4-FFF2-40B4-BE49-F238E27FC236}">
                    <a16:creationId xmlns:a16="http://schemas.microsoft.com/office/drawing/2014/main" id="{FA239622-3F4B-2621-A448-AB6994AE581F}"/>
                  </a:ext>
                </a:extLst>
              </p:cNvPr>
              <p:cNvGrpSpPr/>
              <p:nvPr/>
            </p:nvGrpSpPr>
            <p:grpSpPr>
              <a:xfrm>
                <a:off x="7620000" y="2113276"/>
                <a:ext cx="1216695" cy="540000"/>
                <a:chOff x="4719988" y="1747133"/>
                <a:chExt cx="2256229" cy="540000"/>
              </a:xfrm>
            </p:grpSpPr>
            <p:sp>
              <p:nvSpPr>
                <p:cNvPr id="23" name="Rechteck 22">
                  <a:extLst>
                    <a:ext uri="{FF2B5EF4-FFF2-40B4-BE49-F238E27FC236}">
                      <a16:creationId xmlns:a16="http://schemas.microsoft.com/office/drawing/2014/main" id="{790DEBB4-659E-0FB4-223F-AB214D73C1F7}"/>
                    </a:ext>
                  </a:extLst>
                </p:cNvPr>
                <p:cNvSpPr/>
                <p:nvPr/>
              </p:nvSpPr>
              <p:spPr>
                <a:xfrm>
                  <a:off x="4719988" y="1849435"/>
                  <a:ext cx="2068044" cy="39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AT" sz="1200" b="1">
                      <a:solidFill>
                        <a:schemeClr val="tx1"/>
                      </a:solidFill>
                    </a:rPr>
                    <a:t>Score</a:t>
                  </a:r>
                </a:p>
              </p:txBody>
            </p:sp>
            <p:sp>
              <p:nvSpPr>
                <p:cNvPr id="24" name="Rechteck 23">
                  <a:extLst>
                    <a:ext uri="{FF2B5EF4-FFF2-40B4-BE49-F238E27FC236}">
                      <a16:creationId xmlns:a16="http://schemas.microsoft.com/office/drawing/2014/main" id="{C9641416-E8DF-5A5F-7F73-5DB9346F33C1}"/>
                    </a:ext>
                  </a:extLst>
                </p:cNvPr>
                <p:cNvSpPr/>
                <p:nvPr/>
              </p:nvSpPr>
              <p:spPr>
                <a:xfrm>
                  <a:off x="6940216" y="1747133"/>
                  <a:ext cx="36001" cy="540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AT" sz="1200">
                    <a:solidFill>
                      <a:schemeClr val="tx1"/>
                    </a:solidFill>
                  </a:endParaRPr>
                </a:p>
              </p:txBody>
            </p:sp>
          </p:grpSp>
          <p:sp>
            <p:nvSpPr>
              <p:cNvPr id="22" name="Textfeld 21">
                <a:extLst>
                  <a:ext uri="{FF2B5EF4-FFF2-40B4-BE49-F238E27FC236}">
                    <a16:creationId xmlns:a16="http://schemas.microsoft.com/office/drawing/2014/main" id="{E1A47B75-C1AD-BBD4-E260-C626D4F82FA8}"/>
                  </a:ext>
                </a:extLst>
              </p:cNvPr>
              <p:cNvSpPr txBox="1"/>
              <p:nvPr/>
            </p:nvSpPr>
            <p:spPr>
              <a:xfrm>
                <a:off x="8827416" y="2284895"/>
                <a:ext cx="2002421" cy="280120"/>
              </a:xfrm>
              <a:prstGeom prst="rect">
                <a:avLst/>
              </a:prstGeom>
              <a:noFill/>
            </p:spPr>
            <p:txBody>
              <a:bodyPr wrap="square" lIns="36000" tIns="36000" rIns="36000" bIns="36000" rtlCol="0">
                <a:spAutoFit/>
              </a:bodyPr>
              <a:lstStyle/>
              <a:p>
                <a:pPr marL="0" indent="0" algn="ctr">
                  <a:buClr>
                    <a:schemeClr val="accent1"/>
                  </a:buClr>
                  <a:buFont typeface="Wingdings" panose="05000000000000000000" pitchFamily="2" charset="2"/>
                  <a:buNone/>
                </a:pPr>
                <a:r>
                  <a:rPr lang="de-AT" sz="1400"/>
                  <a:t>19</a:t>
                </a:r>
              </a:p>
            </p:txBody>
          </p:sp>
        </p:grpSp>
        <p:sp>
          <p:nvSpPr>
            <p:cNvPr id="28" name="Rechteck 27">
              <a:extLst>
                <a:ext uri="{FF2B5EF4-FFF2-40B4-BE49-F238E27FC236}">
                  <a16:creationId xmlns:a16="http://schemas.microsoft.com/office/drawing/2014/main" id="{E1076314-20FA-B5D0-F079-578E1F38C72B}"/>
                </a:ext>
              </a:extLst>
            </p:cNvPr>
            <p:cNvSpPr/>
            <p:nvPr/>
          </p:nvSpPr>
          <p:spPr>
            <a:xfrm>
              <a:off x="8457445" y="2947218"/>
              <a:ext cx="1115214" cy="40734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AT" sz="1200" b="1">
                  <a:solidFill>
                    <a:schemeClr val="tx1"/>
                  </a:solidFill>
                </a:rPr>
                <a:t>Zielgruppe</a:t>
              </a:r>
            </a:p>
          </p:txBody>
        </p:sp>
        <p:sp>
          <p:nvSpPr>
            <p:cNvPr id="27" name="Textfeld 26">
              <a:extLst>
                <a:ext uri="{FF2B5EF4-FFF2-40B4-BE49-F238E27FC236}">
                  <a16:creationId xmlns:a16="http://schemas.microsoft.com/office/drawing/2014/main" id="{CAEC804F-FA4B-C2C2-2E11-2C782EFAC771}"/>
                </a:ext>
              </a:extLst>
            </p:cNvPr>
            <p:cNvSpPr txBox="1"/>
            <p:nvPr/>
          </p:nvSpPr>
          <p:spPr>
            <a:xfrm>
              <a:off x="9688010" y="3018521"/>
              <a:ext cx="1979272" cy="257369"/>
            </a:xfrm>
            <a:prstGeom prst="rect">
              <a:avLst/>
            </a:prstGeom>
            <a:noFill/>
          </p:spPr>
          <p:txBody>
            <a:bodyPr wrap="square" lIns="36000" tIns="36000" rIns="36000" bIns="36000" rtlCol="0">
              <a:spAutoFit/>
            </a:bodyPr>
            <a:lstStyle/>
            <a:p>
              <a:pPr marL="0" indent="0" algn="ctr">
                <a:buClr>
                  <a:schemeClr val="accent1"/>
                </a:buClr>
                <a:buFont typeface="Wingdings" panose="05000000000000000000" pitchFamily="2" charset="2"/>
                <a:buNone/>
              </a:pPr>
              <a:r>
                <a:rPr lang="de-AT" sz="1200"/>
                <a:t>Trainees</a:t>
              </a:r>
            </a:p>
          </p:txBody>
        </p:sp>
        <p:sp>
          <p:nvSpPr>
            <p:cNvPr id="33" name="Rechteck 32">
              <a:extLst>
                <a:ext uri="{FF2B5EF4-FFF2-40B4-BE49-F238E27FC236}">
                  <a16:creationId xmlns:a16="http://schemas.microsoft.com/office/drawing/2014/main" id="{B7CFA838-C8E4-A1EA-8360-90AF00508B74}"/>
                </a:ext>
              </a:extLst>
            </p:cNvPr>
            <p:cNvSpPr/>
            <p:nvPr/>
          </p:nvSpPr>
          <p:spPr>
            <a:xfrm>
              <a:off x="8457445" y="2210772"/>
              <a:ext cx="1115214" cy="40734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AT" sz="1200" b="1">
                  <a:solidFill>
                    <a:schemeClr val="tx1"/>
                  </a:solidFill>
                </a:rPr>
                <a:t>Zuständig</a:t>
              </a:r>
            </a:p>
          </p:txBody>
        </p:sp>
        <p:sp>
          <p:nvSpPr>
            <p:cNvPr id="34" name="Rechteck 33">
              <a:extLst>
                <a:ext uri="{FF2B5EF4-FFF2-40B4-BE49-F238E27FC236}">
                  <a16:creationId xmlns:a16="http://schemas.microsoft.com/office/drawing/2014/main" id="{8B2B4FCD-F71D-BAB6-D51F-DB7886B8FC6B}"/>
                </a:ext>
              </a:extLst>
            </p:cNvPr>
            <p:cNvSpPr/>
            <p:nvPr/>
          </p:nvSpPr>
          <p:spPr>
            <a:xfrm>
              <a:off x="9654726" y="2105538"/>
              <a:ext cx="19414" cy="555475"/>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AT" sz="1200">
                <a:solidFill>
                  <a:schemeClr val="tx1"/>
                </a:solidFill>
              </a:endParaRPr>
            </a:p>
          </p:txBody>
        </p:sp>
        <p:sp>
          <p:nvSpPr>
            <p:cNvPr id="32" name="Textfeld 31">
              <a:extLst>
                <a:ext uri="{FF2B5EF4-FFF2-40B4-BE49-F238E27FC236}">
                  <a16:creationId xmlns:a16="http://schemas.microsoft.com/office/drawing/2014/main" id="{1EEE2C66-FFAB-0731-918A-6637B70407D6}"/>
                </a:ext>
              </a:extLst>
            </p:cNvPr>
            <p:cNvSpPr txBox="1"/>
            <p:nvPr/>
          </p:nvSpPr>
          <p:spPr>
            <a:xfrm>
              <a:off x="9676435" y="2155925"/>
              <a:ext cx="2002421" cy="442035"/>
            </a:xfrm>
            <a:prstGeom prst="rect">
              <a:avLst/>
            </a:prstGeom>
            <a:noFill/>
          </p:spPr>
          <p:txBody>
            <a:bodyPr wrap="square" lIns="36000" tIns="36000" rIns="36000" bIns="36000" rtlCol="0">
              <a:spAutoFit/>
            </a:bodyPr>
            <a:lstStyle/>
            <a:p>
              <a:pPr marL="0" indent="0" algn="ctr">
                <a:buClr>
                  <a:schemeClr val="accent1"/>
                </a:buClr>
                <a:buFont typeface="Wingdings" panose="05000000000000000000" pitchFamily="2" charset="2"/>
                <a:buNone/>
              </a:pPr>
              <a:r>
                <a:rPr lang="de-AT" sz="1200"/>
                <a:t>Team Mitgliederentwicklung</a:t>
              </a:r>
            </a:p>
          </p:txBody>
        </p:sp>
        <p:pic>
          <p:nvPicPr>
            <p:cNvPr id="35" name="Content Placeholder 29" descr="Users with solid fill">
              <a:extLst>
                <a:ext uri="{FF2B5EF4-FFF2-40B4-BE49-F238E27FC236}">
                  <a16:creationId xmlns:a16="http://schemas.microsoft.com/office/drawing/2014/main" id="{CC7D94CD-C9D0-24D9-1261-5C8D801CC4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39253" y="2826785"/>
              <a:ext cx="569552" cy="585874"/>
            </a:xfrm>
            <a:prstGeom prst="rect">
              <a:avLst/>
            </a:prstGeom>
          </p:spPr>
        </p:pic>
        <p:pic>
          <p:nvPicPr>
            <p:cNvPr id="37" name="Inhaltsplatzhalter 87" descr="Mann Silhouette">
              <a:extLst>
                <a:ext uri="{FF2B5EF4-FFF2-40B4-BE49-F238E27FC236}">
                  <a16:creationId xmlns:a16="http://schemas.microsoft.com/office/drawing/2014/main" id="{701CA8D2-B237-8998-1E79-1B24FF6ECF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03948" y="2185950"/>
              <a:ext cx="440166" cy="452780"/>
            </a:xfrm>
            <a:prstGeom prst="rect">
              <a:avLst/>
            </a:prstGeom>
          </p:spPr>
        </p:pic>
        <p:pic>
          <p:nvPicPr>
            <p:cNvPr id="38" name="Grafik 37" descr="Prüfliste mit einfarbiger Füllung">
              <a:extLst>
                <a:ext uri="{FF2B5EF4-FFF2-40B4-BE49-F238E27FC236}">
                  <a16:creationId xmlns:a16="http://schemas.microsoft.com/office/drawing/2014/main" id="{DD51C242-3898-6E14-D931-58F48402A26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5587" y="1452985"/>
              <a:ext cx="376889" cy="387690"/>
            </a:xfrm>
            <a:prstGeom prst="rect">
              <a:avLst/>
            </a:prstGeom>
          </p:spPr>
        </p:pic>
        <p:sp>
          <p:nvSpPr>
            <p:cNvPr id="43" name="Rechteck 42">
              <a:extLst>
                <a:ext uri="{FF2B5EF4-FFF2-40B4-BE49-F238E27FC236}">
                  <a16:creationId xmlns:a16="http://schemas.microsoft.com/office/drawing/2014/main" id="{E523ED68-6E9D-534C-1FB0-5BEC1D58BE8F}"/>
                </a:ext>
              </a:extLst>
            </p:cNvPr>
            <p:cNvSpPr/>
            <p:nvPr/>
          </p:nvSpPr>
          <p:spPr>
            <a:xfrm>
              <a:off x="9654725" y="2841984"/>
              <a:ext cx="19414" cy="555475"/>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AT" sz="1200">
                <a:solidFill>
                  <a:schemeClr val="tx1"/>
                </a:solidFill>
              </a:endParaRPr>
            </a:p>
          </p:txBody>
        </p:sp>
      </p:grpSp>
    </p:spTree>
    <p:extLst>
      <p:ext uri="{BB962C8B-B14F-4D97-AF65-F5344CB8AC3E}">
        <p14:creationId xmlns:p14="http://schemas.microsoft.com/office/powerpoint/2010/main" val="1989222171"/>
      </p:ext>
    </p:extLst>
  </p:cSld>
  <p:clrMapOvr>
    <a:masterClrMapping/>
  </p:clrMapOvr>
  <p:extLst>
    <p:ext uri="{6950BFC3-D8DA-4A85-94F7-54DA5524770B}">
      <p188:commentRel xmlns:p188="http://schemas.microsoft.com/office/powerpoint/2018/8/main" r:id="rId4"/>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1A5C7C10-1C61-D34D-AA51-5FC3FE5BC594}"/>
              </a:ext>
            </a:extLst>
          </p:cNvPr>
          <p:cNvGraphicFramePr>
            <a:graphicFrameLocks noChangeAspect="1"/>
          </p:cNvGraphicFramePr>
          <p:nvPr>
            <p:custDataLst>
              <p:tags r:id="rId1"/>
            </p:custDataLst>
            <p:extLst>
              <p:ext uri="{D42A27DB-BD31-4B8C-83A1-F6EECF244321}">
                <p14:modId xmlns:p14="http://schemas.microsoft.com/office/powerpoint/2010/main" val="272027133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7" name="Objekt 6" hidden="1">
                        <a:extLst>
                          <a:ext uri="{FF2B5EF4-FFF2-40B4-BE49-F238E27FC236}">
                            <a16:creationId xmlns:a16="http://schemas.microsoft.com/office/drawing/2014/main" id="{1A5C7C10-1C61-D34D-AA51-5FC3FE5BC594}"/>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3" name="Textplatzhalter 2">
            <a:extLst>
              <a:ext uri="{FF2B5EF4-FFF2-40B4-BE49-F238E27FC236}">
                <a16:creationId xmlns:a16="http://schemas.microsoft.com/office/drawing/2014/main" id="{8FC18DB8-6272-3941-9763-0BC1A0716419}"/>
              </a:ext>
            </a:extLst>
          </p:cNvPr>
          <p:cNvSpPr>
            <a:spLocks noGrp="1"/>
          </p:cNvSpPr>
          <p:nvPr>
            <p:ph type="body" sz="quarter" idx="21"/>
          </p:nvPr>
        </p:nvSpPr>
        <p:spPr/>
        <p:txBody>
          <a:bodyPr/>
          <a:lstStyle/>
          <a:p>
            <a:r>
              <a:rPr lang="de-AT"/>
              <a:t>Maßnahmen | </a:t>
            </a:r>
            <a:r>
              <a:rPr lang="de-DE">
                <a:ea typeface="Verdana"/>
              </a:rPr>
              <a:t>Ausgearbeitete Maßnahmen | VB-</a:t>
            </a:r>
            <a:r>
              <a:rPr lang="de-AT"/>
              <a:t>Rotationsphasen</a:t>
            </a:r>
          </a:p>
        </p:txBody>
      </p:sp>
      <p:sp>
        <p:nvSpPr>
          <p:cNvPr id="5" name="Titel 4">
            <a:extLst>
              <a:ext uri="{FF2B5EF4-FFF2-40B4-BE49-F238E27FC236}">
                <a16:creationId xmlns:a16="http://schemas.microsoft.com/office/drawing/2014/main" id="{F0234176-155C-E847-B132-BF554DE1055D}"/>
              </a:ext>
            </a:extLst>
          </p:cNvPr>
          <p:cNvSpPr>
            <a:spLocks noGrp="1"/>
          </p:cNvSpPr>
          <p:nvPr>
            <p:ph type="title"/>
          </p:nvPr>
        </p:nvSpPr>
        <p:spPr>
          <a:xfrm>
            <a:off x="443077" y="160950"/>
            <a:ext cx="11307323" cy="691200"/>
          </a:xfrm>
        </p:spPr>
        <p:txBody>
          <a:bodyPr vert="horz"/>
          <a:lstStyle/>
          <a:p>
            <a:r>
              <a:rPr lang="de-AT"/>
              <a:t>Rotationsphasen der Mitglieder zwischen verschiedenen Vorstandsbereichen fördern die soziale Interaktion und zeigen verschiedene Arbeitsmöglichkeiten auf</a:t>
            </a:r>
          </a:p>
        </p:txBody>
      </p:sp>
      <p:sp>
        <p:nvSpPr>
          <p:cNvPr id="6" name="Rechteck 19">
            <a:extLst>
              <a:ext uri="{FF2B5EF4-FFF2-40B4-BE49-F238E27FC236}">
                <a16:creationId xmlns:a16="http://schemas.microsoft.com/office/drawing/2014/main" id="{B65685FB-3E2F-ED74-2DBC-D7F165491A5C}"/>
              </a:ext>
            </a:extLst>
          </p:cNvPr>
          <p:cNvSpPr/>
          <p:nvPr/>
        </p:nvSpPr>
        <p:spPr>
          <a:xfrm>
            <a:off x="442939" y="3962085"/>
            <a:ext cx="11307600" cy="2259175"/>
          </a:xfrm>
          <a:prstGeom prst="rect">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44000" rIns="108000" bIns="36000" numCol="1" spcCol="0" rtlCol="0" fromWordArt="0" anchor="t" anchorCtr="0" forceAA="0" compatLnSpc="1">
            <a:prstTxWarp prst="textNoShape">
              <a:avLst/>
            </a:prstTxWarp>
            <a:noAutofit/>
          </a:bodyPr>
          <a:lstStyle/>
          <a:p>
            <a:pPr marL="228600" indent="-228600">
              <a:buFont typeface="+mj-lt"/>
              <a:buAutoNum type="arabicPeriod"/>
            </a:pPr>
            <a:endParaRPr lang="de-DE" sz="1100">
              <a:solidFill>
                <a:schemeClr val="tx1"/>
              </a:solidFill>
            </a:endParaRPr>
          </a:p>
          <a:p>
            <a:pPr marL="228600" indent="-228600">
              <a:lnSpc>
                <a:spcPct val="150000"/>
              </a:lnSpc>
              <a:buFont typeface="+mj-lt"/>
              <a:buAutoNum type="arabicPeriod"/>
            </a:pPr>
            <a:r>
              <a:rPr lang="de-DE" sz="1100">
                <a:solidFill>
                  <a:schemeClr val="tx1"/>
                </a:solidFill>
              </a:rPr>
              <a:t>Jeder Vorstand erstellt zu Beginn des Semesters eine </a:t>
            </a:r>
            <a:r>
              <a:rPr lang="de-DE" sz="1100" b="1">
                <a:solidFill>
                  <a:schemeClr val="tx1"/>
                </a:solidFill>
              </a:rPr>
              <a:t>Liste</a:t>
            </a:r>
            <a:r>
              <a:rPr lang="de-DE" sz="1100">
                <a:solidFill>
                  <a:schemeClr val="tx1"/>
                </a:solidFill>
              </a:rPr>
              <a:t>, in welcher getrackt wird, welche seiner VB-Mitglieder bereits ein </a:t>
            </a:r>
            <a:r>
              <a:rPr lang="de-DE" sz="1100" b="1">
                <a:solidFill>
                  <a:schemeClr val="tx1"/>
                </a:solidFill>
              </a:rPr>
              <a:t>anderes VBT </a:t>
            </a:r>
            <a:r>
              <a:rPr lang="de-DE" sz="1100">
                <a:solidFill>
                  <a:schemeClr val="tx1"/>
                </a:solidFill>
              </a:rPr>
              <a:t>besucht haben und welche nicht</a:t>
            </a:r>
            <a:endParaRPr lang="de-DE" sz="1100">
              <a:solidFill>
                <a:schemeClr val="tx1"/>
              </a:solidFill>
              <a:ea typeface="Verdana"/>
            </a:endParaRPr>
          </a:p>
          <a:p>
            <a:pPr marL="228600" indent="-228600">
              <a:lnSpc>
                <a:spcPct val="150000"/>
              </a:lnSpc>
              <a:buFont typeface="+mj-lt"/>
              <a:buAutoNum type="arabicPeriod"/>
            </a:pPr>
            <a:r>
              <a:rPr lang="de-DE" sz="1100">
                <a:solidFill>
                  <a:schemeClr val="tx1"/>
                </a:solidFill>
              </a:rPr>
              <a:t>Jedes VB-Mitglied spricht mit einer Vorlaufzeit von mindestens zwei Wochen mit dem </a:t>
            </a:r>
            <a:r>
              <a:rPr lang="de-DE" sz="1100" b="1">
                <a:solidFill>
                  <a:schemeClr val="tx1"/>
                </a:solidFill>
              </a:rPr>
              <a:t>Vorstand des anderen VBs </a:t>
            </a:r>
            <a:r>
              <a:rPr lang="de-DE" sz="1100">
                <a:solidFill>
                  <a:schemeClr val="tx1"/>
                </a:solidFill>
              </a:rPr>
              <a:t>ein Datum für den Besuch ab</a:t>
            </a:r>
            <a:endParaRPr lang="de-DE" sz="1100">
              <a:solidFill>
                <a:schemeClr val="tx1"/>
              </a:solidFill>
              <a:ea typeface="Verdana"/>
            </a:endParaRPr>
          </a:p>
          <a:p>
            <a:pPr marL="228600" indent="-228600">
              <a:lnSpc>
                <a:spcPct val="150000"/>
              </a:lnSpc>
              <a:buFont typeface="+mj-lt"/>
              <a:buAutoNum type="arabicPeriod"/>
            </a:pPr>
            <a:r>
              <a:rPr lang="de-DE" sz="1100">
                <a:solidFill>
                  <a:schemeClr val="tx1"/>
                </a:solidFill>
              </a:rPr>
              <a:t>Ist die </a:t>
            </a:r>
            <a:r>
              <a:rPr lang="de-DE" sz="1100" b="1">
                <a:solidFill>
                  <a:schemeClr val="tx1"/>
                </a:solidFill>
              </a:rPr>
              <a:t>Zustimmung</a:t>
            </a:r>
            <a:r>
              <a:rPr lang="de-DE" sz="1100">
                <a:solidFill>
                  <a:schemeClr val="tx1"/>
                </a:solidFill>
              </a:rPr>
              <a:t> durch den Vorstand gegeben, wird ein Vermerk in der Liste gemacht</a:t>
            </a:r>
            <a:endParaRPr lang="de-DE" sz="1100">
              <a:solidFill>
                <a:schemeClr val="tx1"/>
              </a:solidFill>
              <a:ea typeface="Verdana"/>
            </a:endParaRPr>
          </a:p>
          <a:p>
            <a:pPr marL="228600" indent="-228600">
              <a:lnSpc>
                <a:spcPct val="150000"/>
              </a:lnSpc>
              <a:buFont typeface="+mj-lt"/>
              <a:buAutoNum type="arabicPeriod"/>
            </a:pPr>
            <a:r>
              <a:rPr lang="de-DE" sz="1100">
                <a:solidFill>
                  <a:schemeClr val="tx1"/>
                </a:solidFill>
              </a:rPr>
              <a:t>Während des nächsten MBTs überprüfen die Vorstände kurz die </a:t>
            </a:r>
            <a:r>
              <a:rPr lang="de-DE" sz="1100" b="1">
                <a:solidFill>
                  <a:schemeClr val="tx1"/>
                </a:solidFill>
              </a:rPr>
              <a:t>Anwesenheit ihrer VB-Mitglieder </a:t>
            </a:r>
            <a:r>
              <a:rPr lang="de-DE" sz="1100">
                <a:solidFill>
                  <a:schemeClr val="tx1"/>
                </a:solidFill>
              </a:rPr>
              <a:t>bei den anderen VBTs durch gegenseitige Absprache</a:t>
            </a:r>
            <a:endParaRPr lang="de-DE" sz="1100">
              <a:solidFill>
                <a:schemeClr val="tx1"/>
              </a:solidFill>
              <a:ea typeface="Verdana"/>
            </a:endParaRPr>
          </a:p>
          <a:p>
            <a:pPr marL="228600" indent="-228600">
              <a:lnSpc>
                <a:spcPct val="150000"/>
              </a:lnSpc>
              <a:buFont typeface="+mj-lt"/>
              <a:buAutoNum type="arabicPeriod"/>
            </a:pPr>
            <a:r>
              <a:rPr lang="de-DE" sz="1100">
                <a:solidFill>
                  <a:schemeClr val="tx1"/>
                </a:solidFill>
              </a:rPr>
              <a:t>Bei Nichteinhalten der VB-Rotation erhöht sich der Passivscore des Mitglieds wie bei einer VBT-Abwesenheit</a:t>
            </a:r>
            <a:endParaRPr lang="de-DE" sz="1100">
              <a:solidFill>
                <a:schemeClr val="tx1"/>
              </a:solidFill>
              <a:ea typeface="Verdana"/>
            </a:endParaRPr>
          </a:p>
          <a:p>
            <a:endParaRPr lang="de-DE" sz="1100">
              <a:solidFill>
                <a:schemeClr val="tx1"/>
              </a:solidFill>
            </a:endParaRPr>
          </a:p>
        </p:txBody>
      </p:sp>
      <p:sp>
        <p:nvSpPr>
          <p:cNvPr id="11" name="Parallelogramm 49">
            <a:extLst>
              <a:ext uri="{FF2B5EF4-FFF2-40B4-BE49-F238E27FC236}">
                <a16:creationId xmlns:a16="http://schemas.microsoft.com/office/drawing/2014/main" id="{81A41D1B-411A-CFF9-0271-C6239679ECA7}"/>
              </a:ext>
            </a:extLst>
          </p:cNvPr>
          <p:cNvSpPr/>
          <p:nvPr/>
        </p:nvSpPr>
        <p:spPr>
          <a:xfrm>
            <a:off x="647208" y="3816068"/>
            <a:ext cx="2475945"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36000" bIns="36000" numCol="1" spcCol="0" rtlCol="0" fromWordArt="0" anchor="ctr" anchorCtr="0" forceAA="0" compatLnSpc="1">
            <a:prstTxWarp prst="textNoShape">
              <a:avLst/>
            </a:prstTxWarp>
            <a:noAutofit/>
          </a:bodyPr>
          <a:lstStyle/>
          <a:p>
            <a:pPr>
              <a:spcAft>
                <a:spcPts val="600"/>
              </a:spcAft>
            </a:pPr>
            <a:r>
              <a:rPr lang="de-DE" sz="1200" b="1">
                <a:solidFill>
                  <a:schemeClr val="bg1"/>
                </a:solidFill>
              </a:rPr>
              <a:t>Umsetzungsschritte</a:t>
            </a:r>
          </a:p>
        </p:txBody>
      </p:sp>
      <p:sp>
        <p:nvSpPr>
          <p:cNvPr id="4" name="Rechteck 3">
            <a:extLst>
              <a:ext uri="{FF2B5EF4-FFF2-40B4-BE49-F238E27FC236}">
                <a16:creationId xmlns:a16="http://schemas.microsoft.com/office/drawing/2014/main" id="{3304EDC9-3993-61EA-129B-08A8522B4A6F}"/>
              </a:ext>
            </a:extLst>
          </p:cNvPr>
          <p:cNvSpPr/>
          <p:nvPr/>
        </p:nvSpPr>
        <p:spPr>
          <a:xfrm>
            <a:off x="442939" y="1369092"/>
            <a:ext cx="6840000" cy="2028367"/>
          </a:xfrm>
          <a:prstGeom prst="rect">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6000" rIns="108000" bIns="36000" numCol="1" spcCol="0" rtlCol="0" fromWordArt="0" anchor="t" anchorCtr="0" forceAA="0" compatLnSpc="1">
            <a:prstTxWarp prst="textNoShape">
              <a:avLst/>
            </a:prstTxWarp>
            <a:noAutofit/>
          </a:bodyPr>
          <a:lstStyle/>
          <a:p>
            <a:pPr algn="l"/>
            <a:endParaRPr lang="de-DE" sz="1100">
              <a:solidFill>
                <a:schemeClr val="tx1"/>
              </a:solidFill>
            </a:endParaRPr>
          </a:p>
          <a:p>
            <a:pPr marL="171450" indent="-171450" algn="l">
              <a:buClr>
                <a:schemeClr val="tx2"/>
              </a:buClr>
              <a:buFont typeface="Wingdings" panose="05000000000000000000" pitchFamily="2" charset="2"/>
              <a:buChar char="§"/>
            </a:pPr>
            <a:r>
              <a:rPr lang="de-DE" sz="1100">
                <a:solidFill>
                  <a:schemeClr val="tx1"/>
                </a:solidFill>
              </a:rPr>
              <a:t>Mitglieder des Vereins sind außerhalb von Events im sozialen Kontakt beschränkt auf Personen aus ihrem Vorstandsbereich</a:t>
            </a:r>
          </a:p>
          <a:p>
            <a:pPr marL="171450" indent="-171450" algn="l">
              <a:buClr>
                <a:schemeClr val="tx2"/>
              </a:buClr>
              <a:buFont typeface="Wingdings" panose="05000000000000000000" pitchFamily="2" charset="2"/>
              <a:buChar char="§"/>
            </a:pPr>
            <a:endParaRPr lang="de-DE" sz="1100">
              <a:solidFill>
                <a:schemeClr val="tx1"/>
              </a:solidFill>
            </a:endParaRPr>
          </a:p>
          <a:p>
            <a:pPr marL="171450" indent="-171450" algn="l">
              <a:buClr>
                <a:schemeClr val="tx2"/>
              </a:buClr>
              <a:buFont typeface="Wingdings" panose="05000000000000000000" pitchFamily="2" charset="2"/>
              <a:buChar char="§"/>
            </a:pPr>
            <a:r>
              <a:rPr lang="de-DE" sz="1100">
                <a:solidFill>
                  <a:schemeClr val="tx1"/>
                </a:solidFill>
              </a:rPr>
              <a:t>Mitglieder kennen oft nur Arbeitsweisen und Aufgaben innerhalb ihres Vorstandsbereiches und ihres Teams</a:t>
            </a:r>
          </a:p>
          <a:p>
            <a:pPr marL="171450" indent="-171450" algn="l">
              <a:buClr>
                <a:schemeClr val="tx2"/>
              </a:buClr>
              <a:buFont typeface="Wingdings" panose="05000000000000000000" pitchFamily="2" charset="2"/>
              <a:buChar char="§"/>
            </a:pPr>
            <a:endParaRPr lang="de-DE" sz="1100">
              <a:solidFill>
                <a:schemeClr val="tx1"/>
              </a:solidFill>
            </a:endParaRPr>
          </a:p>
          <a:p>
            <a:pPr marL="171450" indent="-171450" algn="l">
              <a:buClr>
                <a:schemeClr val="tx2"/>
              </a:buClr>
              <a:buFont typeface="Wingdings" panose="05000000000000000000" pitchFamily="2" charset="2"/>
              <a:buChar char="§"/>
            </a:pPr>
            <a:r>
              <a:rPr lang="de-DE" sz="1100">
                <a:solidFill>
                  <a:schemeClr val="tx1"/>
                </a:solidFill>
              </a:rPr>
              <a:t>Die Rotationsphase ermöglicht Mitgliedern sozialen Austausch und den Einblick in Aufgaben sowie Arbeitsweisen anderer VBs. Ein Wechsel in einem späteren Semester wird somit naheliegender Gegenüber einer Passivierung, falls das Mitglied das Interesse an seinem VB verliert</a:t>
            </a:r>
          </a:p>
          <a:p>
            <a:pPr algn="l"/>
            <a:endParaRPr lang="de-DE" sz="1100">
              <a:solidFill>
                <a:schemeClr val="tx1"/>
              </a:solidFill>
            </a:endParaRPr>
          </a:p>
        </p:txBody>
      </p:sp>
      <p:sp>
        <p:nvSpPr>
          <p:cNvPr id="9" name="Parallelogramm 49">
            <a:extLst>
              <a:ext uri="{FF2B5EF4-FFF2-40B4-BE49-F238E27FC236}">
                <a16:creationId xmlns:a16="http://schemas.microsoft.com/office/drawing/2014/main" id="{A953475A-3A5D-AC21-A954-5FAB639C647B}"/>
              </a:ext>
            </a:extLst>
          </p:cNvPr>
          <p:cNvSpPr/>
          <p:nvPr/>
        </p:nvSpPr>
        <p:spPr>
          <a:xfrm>
            <a:off x="647208" y="1226101"/>
            <a:ext cx="2475945"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36000" bIns="36000" numCol="1" spcCol="0" rtlCol="0" fromWordArt="0" anchor="ctr" anchorCtr="0" forceAA="0" compatLnSpc="1">
            <a:prstTxWarp prst="textNoShape">
              <a:avLst/>
            </a:prstTxWarp>
            <a:noAutofit/>
          </a:bodyPr>
          <a:lstStyle/>
          <a:p>
            <a:pPr>
              <a:spcAft>
                <a:spcPts val="600"/>
              </a:spcAft>
            </a:pPr>
            <a:r>
              <a:rPr lang="de-DE" sz="1200" b="1">
                <a:solidFill>
                  <a:schemeClr val="bg1"/>
                </a:solidFill>
              </a:rPr>
              <a:t>Beschreibung</a:t>
            </a:r>
          </a:p>
        </p:txBody>
      </p:sp>
      <p:grpSp>
        <p:nvGrpSpPr>
          <p:cNvPr id="41" name="Gruppieren 40">
            <a:extLst>
              <a:ext uri="{FF2B5EF4-FFF2-40B4-BE49-F238E27FC236}">
                <a16:creationId xmlns:a16="http://schemas.microsoft.com/office/drawing/2014/main" id="{3F3DB31A-18FE-840E-F428-D17FF3C2B890}"/>
              </a:ext>
            </a:extLst>
          </p:cNvPr>
          <p:cNvGrpSpPr/>
          <p:nvPr/>
        </p:nvGrpSpPr>
        <p:grpSpPr>
          <a:xfrm>
            <a:off x="7630823" y="1369092"/>
            <a:ext cx="4119716" cy="2043567"/>
            <a:chOff x="7570835" y="1369092"/>
            <a:chExt cx="4119716" cy="2043567"/>
          </a:xfrm>
        </p:grpSpPr>
        <p:sp>
          <p:nvSpPr>
            <p:cNvPr id="42" name="Rechteck 41">
              <a:extLst>
                <a:ext uri="{FF2B5EF4-FFF2-40B4-BE49-F238E27FC236}">
                  <a16:creationId xmlns:a16="http://schemas.microsoft.com/office/drawing/2014/main" id="{71E90907-24B9-C5DF-AFB2-5AB63A612462}"/>
                </a:ext>
              </a:extLst>
            </p:cNvPr>
            <p:cNvSpPr/>
            <p:nvPr/>
          </p:nvSpPr>
          <p:spPr>
            <a:xfrm>
              <a:off x="7570835" y="1370659"/>
              <a:ext cx="4119716" cy="2026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AT" sz="1200">
                <a:solidFill>
                  <a:schemeClr val="tx1"/>
                </a:solidFill>
              </a:endParaRPr>
            </a:p>
          </p:txBody>
        </p:sp>
        <p:grpSp>
          <p:nvGrpSpPr>
            <p:cNvPr id="43" name="Gruppieren 42">
              <a:extLst>
                <a:ext uri="{FF2B5EF4-FFF2-40B4-BE49-F238E27FC236}">
                  <a16:creationId xmlns:a16="http://schemas.microsoft.com/office/drawing/2014/main" id="{842FA3C3-B330-D432-0682-72E0A072A08B}"/>
                </a:ext>
              </a:extLst>
            </p:cNvPr>
            <p:cNvGrpSpPr/>
            <p:nvPr/>
          </p:nvGrpSpPr>
          <p:grpSpPr>
            <a:xfrm>
              <a:off x="8457445" y="1369092"/>
              <a:ext cx="3221411" cy="555475"/>
              <a:chOff x="7620000" y="2113276"/>
              <a:chExt cx="3221411" cy="540000"/>
            </a:xfrm>
          </p:grpSpPr>
          <p:grpSp>
            <p:nvGrpSpPr>
              <p:cNvPr id="53" name="Gruppieren 52">
                <a:extLst>
                  <a:ext uri="{FF2B5EF4-FFF2-40B4-BE49-F238E27FC236}">
                    <a16:creationId xmlns:a16="http://schemas.microsoft.com/office/drawing/2014/main" id="{0001F605-A22D-CC8C-2F53-FA652BFCFF5B}"/>
                  </a:ext>
                </a:extLst>
              </p:cNvPr>
              <p:cNvGrpSpPr/>
              <p:nvPr/>
            </p:nvGrpSpPr>
            <p:grpSpPr>
              <a:xfrm>
                <a:off x="7620000" y="2113276"/>
                <a:ext cx="1216695" cy="540000"/>
                <a:chOff x="4719988" y="1747133"/>
                <a:chExt cx="2256229" cy="540000"/>
              </a:xfrm>
            </p:grpSpPr>
            <p:sp>
              <p:nvSpPr>
                <p:cNvPr id="55" name="Rechteck 54">
                  <a:extLst>
                    <a:ext uri="{FF2B5EF4-FFF2-40B4-BE49-F238E27FC236}">
                      <a16:creationId xmlns:a16="http://schemas.microsoft.com/office/drawing/2014/main" id="{337C89CE-DB50-2606-7482-DF95EB085B5C}"/>
                    </a:ext>
                  </a:extLst>
                </p:cNvPr>
                <p:cNvSpPr/>
                <p:nvPr/>
              </p:nvSpPr>
              <p:spPr>
                <a:xfrm>
                  <a:off x="4719988" y="1849435"/>
                  <a:ext cx="2068044" cy="39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AT" sz="1200" b="1">
                      <a:solidFill>
                        <a:schemeClr val="tx1"/>
                      </a:solidFill>
                    </a:rPr>
                    <a:t>Score</a:t>
                  </a:r>
                </a:p>
              </p:txBody>
            </p:sp>
            <p:sp>
              <p:nvSpPr>
                <p:cNvPr id="56" name="Rechteck 55">
                  <a:extLst>
                    <a:ext uri="{FF2B5EF4-FFF2-40B4-BE49-F238E27FC236}">
                      <a16:creationId xmlns:a16="http://schemas.microsoft.com/office/drawing/2014/main" id="{7C8FAD5B-38BB-D762-3ACF-A4EC19F45DE8}"/>
                    </a:ext>
                  </a:extLst>
                </p:cNvPr>
                <p:cNvSpPr/>
                <p:nvPr/>
              </p:nvSpPr>
              <p:spPr>
                <a:xfrm>
                  <a:off x="6940216" y="1747133"/>
                  <a:ext cx="36001" cy="540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AT" sz="1200">
                    <a:solidFill>
                      <a:schemeClr val="tx1"/>
                    </a:solidFill>
                  </a:endParaRPr>
                </a:p>
              </p:txBody>
            </p:sp>
          </p:grpSp>
          <p:sp>
            <p:nvSpPr>
              <p:cNvPr id="54" name="Textfeld 53">
                <a:extLst>
                  <a:ext uri="{FF2B5EF4-FFF2-40B4-BE49-F238E27FC236}">
                    <a16:creationId xmlns:a16="http://schemas.microsoft.com/office/drawing/2014/main" id="{2A884198-B3B3-0E8E-EA6F-B3F0986F6EF0}"/>
                  </a:ext>
                </a:extLst>
              </p:cNvPr>
              <p:cNvSpPr txBox="1"/>
              <p:nvPr/>
            </p:nvSpPr>
            <p:spPr>
              <a:xfrm>
                <a:off x="8827416" y="2284895"/>
                <a:ext cx="2013995" cy="280120"/>
              </a:xfrm>
              <a:prstGeom prst="rect">
                <a:avLst/>
              </a:prstGeom>
              <a:noFill/>
            </p:spPr>
            <p:txBody>
              <a:bodyPr wrap="square" lIns="36000" tIns="36000" rIns="36000" bIns="36000" rtlCol="0">
                <a:spAutoFit/>
              </a:bodyPr>
              <a:lstStyle/>
              <a:p>
                <a:pPr marL="0" indent="0" algn="ctr">
                  <a:buClr>
                    <a:schemeClr val="accent1"/>
                  </a:buClr>
                  <a:buFont typeface="Wingdings" panose="05000000000000000000" pitchFamily="2" charset="2"/>
                  <a:buNone/>
                </a:pPr>
                <a:r>
                  <a:rPr lang="de-AT" sz="1400"/>
                  <a:t>18</a:t>
                </a:r>
              </a:p>
            </p:txBody>
          </p:sp>
        </p:grpSp>
        <p:sp>
          <p:nvSpPr>
            <p:cNvPr id="44" name="Rechteck 43">
              <a:extLst>
                <a:ext uri="{FF2B5EF4-FFF2-40B4-BE49-F238E27FC236}">
                  <a16:creationId xmlns:a16="http://schemas.microsoft.com/office/drawing/2014/main" id="{D058C79A-B332-E0EB-7BF9-597ADEADF98C}"/>
                </a:ext>
              </a:extLst>
            </p:cNvPr>
            <p:cNvSpPr/>
            <p:nvPr/>
          </p:nvSpPr>
          <p:spPr>
            <a:xfrm>
              <a:off x="8457445" y="2947218"/>
              <a:ext cx="1115214" cy="40734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AT" sz="1200" b="1">
                  <a:solidFill>
                    <a:schemeClr val="tx1"/>
                  </a:solidFill>
                </a:rPr>
                <a:t>Zielgruppe</a:t>
              </a:r>
            </a:p>
          </p:txBody>
        </p:sp>
        <p:sp>
          <p:nvSpPr>
            <p:cNvPr id="45" name="Textfeld 44">
              <a:extLst>
                <a:ext uri="{FF2B5EF4-FFF2-40B4-BE49-F238E27FC236}">
                  <a16:creationId xmlns:a16="http://schemas.microsoft.com/office/drawing/2014/main" id="{0EB2DBEE-2C9C-DFC4-CE0A-51CFFE32931B}"/>
                </a:ext>
              </a:extLst>
            </p:cNvPr>
            <p:cNvSpPr txBox="1"/>
            <p:nvPr/>
          </p:nvSpPr>
          <p:spPr>
            <a:xfrm>
              <a:off x="9688011" y="3018520"/>
              <a:ext cx="1990846" cy="257115"/>
            </a:xfrm>
            <a:prstGeom prst="rect">
              <a:avLst/>
            </a:prstGeom>
            <a:noFill/>
          </p:spPr>
          <p:txBody>
            <a:bodyPr wrap="square" lIns="36000" tIns="36000" rIns="36000" bIns="36000" rtlCol="0">
              <a:spAutoFit/>
            </a:bodyPr>
            <a:lstStyle/>
            <a:p>
              <a:pPr marL="0" indent="0" algn="ctr">
                <a:buClr>
                  <a:schemeClr val="accent1"/>
                </a:buClr>
                <a:buFont typeface="Wingdings" panose="05000000000000000000" pitchFamily="2" charset="2"/>
                <a:buNone/>
              </a:pPr>
              <a:r>
                <a:rPr lang="de-AT" sz="1200"/>
                <a:t>alle Aktiven</a:t>
              </a:r>
            </a:p>
          </p:txBody>
        </p:sp>
        <p:sp>
          <p:nvSpPr>
            <p:cNvPr id="46" name="Rechteck 45">
              <a:extLst>
                <a:ext uri="{FF2B5EF4-FFF2-40B4-BE49-F238E27FC236}">
                  <a16:creationId xmlns:a16="http://schemas.microsoft.com/office/drawing/2014/main" id="{BFB70A59-7DCB-819E-78A5-5CD2F1A61AF2}"/>
                </a:ext>
              </a:extLst>
            </p:cNvPr>
            <p:cNvSpPr/>
            <p:nvPr/>
          </p:nvSpPr>
          <p:spPr>
            <a:xfrm>
              <a:off x="8457445" y="2210772"/>
              <a:ext cx="1115214" cy="40734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AT" sz="1200" b="1">
                  <a:solidFill>
                    <a:schemeClr val="tx1"/>
                  </a:solidFill>
                </a:rPr>
                <a:t>Zuständig</a:t>
              </a:r>
            </a:p>
          </p:txBody>
        </p:sp>
        <p:sp>
          <p:nvSpPr>
            <p:cNvPr id="47" name="Rechteck 46">
              <a:extLst>
                <a:ext uri="{FF2B5EF4-FFF2-40B4-BE49-F238E27FC236}">
                  <a16:creationId xmlns:a16="http://schemas.microsoft.com/office/drawing/2014/main" id="{C3A0AE83-43F0-7F04-4B8F-3C4F26E26953}"/>
                </a:ext>
              </a:extLst>
            </p:cNvPr>
            <p:cNvSpPr/>
            <p:nvPr/>
          </p:nvSpPr>
          <p:spPr>
            <a:xfrm>
              <a:off x="9654726" y="2105538"/>
              <a:ext cx="19414" cy="555475"/>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AT" sz="1200">
                <a:solidFill>
                  <a:schemeClr val="tx1"/>
                </a:solidFill>
              </a:endParaRPr>
            </a:p>
          </p:txBody>
        </p:sp>
        <p:sp>
          <p:nvSpPr>
            <p:cNvPr id="48" name="Textfeld 47">
              <a:extLst>
                <a:ext uri="{FF2B5EF4-FFF2-40B4-BE49-F238E27FC236}">
                  <a16:creationId xmlns:a16="http://schemas.microsoft.com/office/drawing/2014/main" id="{C152D5B9-FCA4-520B-E886-AFCE05316801}"/>
                </a:ext>
              </a:extLst>
            </p:cNvPr>
            <p:cNvSpPr txBox="1"/>
            <p:nvPr/>
          </p:nvSpPr>
          <p:spPr>
            <a:xfrm>
              <a:off x="9676435" y="2282854"/>
              <a:ext cx="2013995" cy="263184"/>
            </a:xfrm>
            <a:prstGeom prst="rect">
              <a:avLst/>
            </a:prstGeom>
            <a:noFill/>
          </p:spPr>
          <p:txBody>
            <a:bodyPr wrap="square" lIns="36000" tIns="36000" rIns="36000" bIns="36000" rtlCol="0">
              <a:spAutoFit/>
            </a:bodyPr>
            <a:lstStyle/>
            <a:p>
              <a:pPr marL="0" indent="0" algn="ctr">
                <a:buClr>
                  <a:schemeClr val="accent1"/>
                </a:buClr>
                <a:buFont typeface="Wingdings" panose="05000000000000000000" pitchFamily="2" charset="2"/>
                <a:buNone/>
              </a:pPr>
              <a:r>
                <a:rPr lang="de-AT" sz="1200"/>
                <a:t>Vorstand des VB</a:t>
              </a:r>
            </a:p>
          </p:txBody>
        </p:sp>
        <p:pic>
          <p:nvPicPr>
            <p:cNvPr id="49" name="Content Placeholder 29" descr="Users with solid fill">
              <a:extLst>
                <a:ext uri="{FF2B5EF4-FFF2-40B4-BE49-F238E27FC236}">
                  <a16:creationId xmlns:a16="http://schemas.microsoft.com/office/drawing/2014/main" id="{BC184F05-7122-E50A-A6B1-E8AD0DC390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39253" y="2826785"/>
              <a:ext cx="569552" cy="585874"/>
            </a:xfrm>
            <a:prstGeom prst="rect">
              <a:avLst/>
            </a:prstGeom>
          </p:spPr>
        </p:pic>
        <p:pic>
          <p:nvPicPr>
            <p:cNvPr id="50" name="Inhaltsplatzhalter 87" descr="Mann Silhouette">
              <a:extLst>
                <a:ext uri="{FF2B5EF4-FFF2-40B4-BE49-F238E27FC236}">
                  <a16:creationId xmlns:a16="http://schemas.microsoft.com/office/drawing/2014/main" id="{62DDC1FB-0B01-E4A7-B964-9FB680B483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03948" y="2185950"/>
              <a:ext cx="440166" cy="452780"/>
            </a:xfrm>
            <a:prstGeom prst="rect">
              <a:avLst/>
            </a:prstGeom>
          </p:spPr>
        </p:pic>
        <p:pic>
          <p:nvPicPr>
            <p:cNvPr id="51" name="Grafik 50" descr="Prüfliste mit einfarbiger Füllung">
              <a:extLst>
                <a:ext uri="{FF2B5EF4-FFF2-40B4-BE49-F238E27FC236}">
                  <a16:creationId xmlns:a16="http://schemas.microsoft.com/office/drawing/2014/main" id="{1102514C-4C18-388D-2413-9ADC46789B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5587" y="1452985"/>
              <a:ext cx="376889" cy="387690"/>
            </a:xfrm>
            <a:prstGeom prst="rect">
              <a:avLst/>
            </a:prstGeom>
          </p:spPr>
        </p:pic>
        <p:sp>
          <p:nvSpPr>
            <p:cNvPr id="52" name="Rechteck 51">
              <a:extLst>
                <a:ext uri="{FF2B5EF4-FFF2-40B4-BE49-F238E27FC236}">
                  <a16:creationId xmlns:a16="http://schemas.microsoft.com/office/drawing/2014/main" id="{E9BBC286-040C-4E51-E2ED-7D6689076EFF}"/>
                </a:ext>
              </a:extLst>
            </p:cNvPr>
            <p:cNvSpPr/>
            <p:nvPr/>
          </p:nvSpPr>
          <p:spPr>
            <a:xfrm>
              <a:off x="9654725" y="2841984"/>
              <a:ext cx="19414" cy="555475"/>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AT" sz="1200">
                <a:solidFill>
                  <a:schemeClr val="tx1"/>
                </a:solidFill>
              </a:endParaRPr>
            </a:p>
          </p:txBody>
        </p:sp>
      </p:grpSp>
    </p:spTree>
    <p:extLst>
      <p:ext uri="{BB962C8B-B14F-4D97-AF65-F5344CB8AC3E}">
        <p14:creationId xmlns:p14="http://schemas.microsoft.com/office/powerpoint/2010/main" val="600288655"/>
      </p:ext>
    </p:extLst>
  </p:cSld>
  <p:clrMapOvr>
    <a:masterClrMapping/>
  </p:clrMapOvr>
  <p:extLst>
    <p:ext uri="{6950BFC3-D8DA-4A85-94F7-54DA5524770B}">
      <p188:commentRel xmlns:p188="http://schemas.microsoft.com/office/powerpoint/2018/8/main" r:id="rId4"/>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1A5C7C10-1C61-D34D-AA51-5FC3FE5BC594}"/>
              </a:ext>
            </a:extLst>
          </p:cNvPr>
          <p:cNvGraphicFramePr>
            <a:graphicFrameLocks noChangeAspect="1"/>
          </p:cNvGraphicFramePr>
          <p:nvPr>
            <p:custDataLst>
              <p:tags r:id="rId1"/>
            </p:custDataLst>
            <p:extLst>
              <p:ext uri="{D42A27DB-BD31-4B8C-83A1-F6EECF244321}">
                <p14:modId xmlns:p14="http://schemas.microsoft.com/office/powerpoint/2010/main" val="9316458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7" name="Objekt 6" hidden="1">
                        <a:extLst>
                          <a:ext uri="{FF2B5EF4-FFF2-40B4-BE49-F238E27FC236}">
                            <a16:creationId xmlns:a16="http://schemas.microsoft.com/office/drawing/2014/main" id="{1A5C7C10-1C61-D34D-AA51-5FC3FE5BC594}"/>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3" name="Textplatzhalter 2">
            <a:extLst>
              <a:ext uri="{FF2B5EF4-FFF2-40B4-BE49-F238E27FC236}">
                <a16:creationId xmlns:a16="http://schemas.microsoft.com/office/drawing/2014/main" id="{8FC18DB8-6272-3941-9763-0BC1A0716419}"/>
              </a:ext>
            </a:extLst>
          </p:cNvPr>
          <p:cNvSpPr>
            <a:spLocks noGrp="1"/>
          </p:cNvSpPr>
          <p:nvPr>
            <p:ph type="body" sz="quarter" idx="21"/>
          </p:nvPr>
        </p:nvSpPr>
        <p:spPr/>
        <p:txBody>
          <a:bodyPr/>
          <a:lstStyle/>
          <a:p>
            <a:r>
              <a:rPr lang="de-AT"/>
              <a:t>Maßnahmen | </a:t>
            </a:r>
            <a:r>
              <a:rPr lang="de-DE">
                <a:ea typeface="Verdana"/>
              </a:rPr>
              <a:t>Ausgearbeitete Maßnahmen | </a:t>
            </a:r>
            <a:r>
              <a:rPr lang="de-AT"/>
              <a:t>Reaktivierung Passiv-Mitglieder</a:t>
            </a:r>
          </a:p>
        </p:txBody>
      </p:sp>
      <p:sp>
        <p:nvSpPr>
          <p:cNvPr id="5" name="Titel 4">
            <a:extLst>
              <a:ext uri="{FF2B5EF4-FFF2-40B4-BE49-F238E27FC236}">
                <a16:creationId xmlns:a16="http://schemas.microsoft.com/office/drawing/2014/main" id="{F0234176-155C-E847-B132-BF554DE1055D}"/>
              </a:ext>
            </a:extLst>
          </p:cNvPr>
          <p:cNvSpPr>
            <a:spLocks noGrp="1"/>
          </p:cNvSpPr>
          <p:nvPr>
            <p:ph type="title"/>
          </p:nvPr>
        </p:nvSpPr>
        <p:spPr>
          <a:xfrm>
            <a:off x="443077" y="160950"/>
            <a:ext cx="11307323" cy="691200"/>
          </a:xfrm>
        </p:spPr>
        <p:txBody>
          <a:bodyPr vert="horz"/>
          <a:lstStyle/>
          <a:p>
            <a:r>
              <a:rPr lang="de-AT"/>
              <a:t>Die Reaktivierung von Passiv-Mitgliedern schafft es, Mitglieder, die früher aktiv am Vereinsleben teilgenommen haben, wieder einzubinden </a:t>
            </a:r>
          </a:p>
        </p:txBody>
      </p:sp>
      <p:sp>
        <p:nvSpPr>
          <p:cNvPr id="6" name="Rechteck 19">
            <a:extLst>
              <a:ext uri="{FF2B5EF4-FFF2-40B4-BE49-F238E27FC236}">
                <a16:creationId xmlns:a16="http://schemas.microsoft.com/office/drawing/2014/main" id="{B65685FB-3E2F-ED74-2DBC-D7F165491A5C}"/>
              </a:ext>
            </a:extLst>
          </p:cNvPr>
          <p:cNvSpPr/>
          <p:nvPr/>
        </p:nvSpPr>
        <p:spPr>
          <a:xfrm>
            <a:off x="442939" y="3962085"/>
            <a:ext cx="11307600" cy="2259175"/>
          </a:xfrm>
          <a:prstGeom prst="rect">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44000" rIns="108000" bIns="36000" numCol="1" spcCol="0" rtlCol="0" fromWordArt="0" anchor="t" anchorCtr="0" forceAA="0" compatLnSpc="1">
            <a:prstTxWarp prst="textNoShape">
              <a:avLst/>
            </a:prstTxWarp>
            <a:noAutofit/>
          </a:bodyPr>
          <a:lstStyle/>
          <a:p>
            <a:pPr marL="228600" indent="-228600">
              <a:buFont typeface="+mj-lt"/>
              <a:buAutoNum type="arabicPeriod"/>
            </a:pPr>
            <a:endParaRPr lang="de-DE" sz="1100">
              <a:solidFill>
                <a:schemeClr val="tx1"/>
              </a:solidFill>
            </a:endParaRPr>
          </a:p>
          <a:p>
            <a:pPr marL="228600" indent="-228600">
              <a:lnSpc>
                <a:spcPct val="150000"/>
              </a:lnSpc>
              <a:buFont typeface="+mj-lt"/>
              <a:buAutoNum type="arabicPeriod"/>
            </a:pPr>
            <a:r>
              <a:rPr lang="de-DE" sz="1100">
                <a:solidFill>
                  <a:schemeClr val="tx1"/>
                </a:solidFill>
              </a:rPr>
              <a:t>Der Vorstand überwacht regelmäßig die Aktivität der Mitglieder, um frühzeitig </a:t>
            </a:r>
            <a:r>
              <a:rPr lang="de-DE" sz="1100" b="1">
                <a:solidFill>
                  <a:schemeClr val="tx1"/>
                </a:solidFill>
              </a:rPr>
              <a:t>Veränderungen im Engagement </a:t>
            </a:r>
            <a:r>
              <a:rPr lang="de-DE" sz="1100">
                <a:solidFill>
                  <a:schemeClr val="tx1"/>
                </a:solidFill>
              </a:rPr>
              <a:t>zu erkennen</a:t>
            </a:r>
          </a:p>
          <a:p>
            <a:pPr marL="228600" indent="-228600">
              <a:lnSpc>
                <a:spcPct val="150000"/>
              </a:lnSpc>
              <a:buFont typeface="+mj-lt"/>
              <a:buAutoNum type="arabicPeriod"/>
            </a:pPr>
            <a:r>
              <a:rPr lang="de-DE" sz="1100">
                <a:solidFill>
                  <a:schemeClr val="tx1"/>
                </a:solidFill>
              </a:rPr>
              <a:t>Bei festgestellter Inaktivität entscheidet der Vorstand, ob er direkt mit dem betroffenen Mitglied in </a:t>
            </a:r>
            <a:r>
              <a:rPr lang="de-DE" sz="1100" b="1">
                <a:solidFill>
                  <a:schemeClr val="tx1"/>
                </a:solidFill>
              </a:rPr>
              <a:t>Kontakt</a:t>
            </a:r>
            <a:r>
              <a:rPr lang="de-DE" sz="1100">
                <a:solidFill>
                  <a:schemeClr val="tx1"/>
                </a:solidFill>
              </a:rPr>
              <a:t> tritt oder ein anderes Mitglied, das dem inaktiven Mitglied nahesteht, mit dieser Aufgabe betraut</a:t>
            </a:r>
          </a:p>
          <a:p>
            <a:pPr marL="228600" indent="-228600">
              <a:lnSpc>
                <a:spcPct val="150000"/>
              </a:lnSpc>
              <a:buFont typeface="+mj-lt"/>
              <a:buAutoNum type="arabicPeriod"/>
            </a:pPr>
            <a:r>
              <a:rPr lang="de-DE" sz="1100">
                <a:solidFill>
                  <a:schemeClr val="tx1"/>
                </a:solidFill>
              </a:rPr>
              <a:t>Dem inaktiven Mitglied werden verschiedene </a:t>
            </a:r>
            <a:r>
              <a:rPr lang="de-DE" sz="1100" b="1">
                <a:solidFill>
                  <a:schemeClr val="tx1"/>
                </a:solidFill>
              </a:rPr>
              <a:t>Möglichkeiten</a:t>
            </a:r>
            <a:r>
              <a:rPr lang="de-DE" sz="1100">
                <a:solidFill>
                  <a:schemeClr val="tx1"/>
                </a:solidFill>
              </a:rPr>
              <a:t> vorgestellt, wie es wieder aktiver Teil des Vereinslebens werden kann, beispielsweise durch spezielle </a:t>
            </a:r>
            <a:r>
              <a:rPr lang="de-DE" sz="1100" b="1">
                <a:solidFill>
                  <a:schemeClr val="tx1"/>
                </a:solidFill>
              </a:rPr>
              <a:t>Workshops, Networking-Events oder Mentoring-Programme</a:t>
            </a:r>
          </a:p>
          <a:p>
            <a:pPr marL="228600" indent="-228600">
              <a:lnSpc>
                <a:spcPct val="150000"/>
              </a:lnSpc>
              <a:buFont typeface="+mj-lt"/>
              <a:buAutoNum type="arabicPeriod"/>
            </a:pPr>
            <a:r>
              <a:rPr lang="de-DE" sz="1100">
                <a:solidFill>
                  <a:schemeClr val="tx1"/>
                </a:solidFill>
              </a:rPr>
              <a:t>Das inaktive Mitglied wird ermutigt, </a:t>
            </a:r>
            <a:r>
              <a:rPr lang="de-DE" sz="1100" b="1">
                <a:solidFill>
                  <a:schemeClr val="tx1"/>
                </a:solidFill>
              </a:rPr>
              <a:t>Feedback</a:t>
            </a:r>
            <a:r>
              <a:rPr lang="de-DE" sz="1100">
                <a:solidFill>
                  <a:schemeClr val="tx1"/>
                </a:solidFill>
              </a:rPr>
              <a:t> über seine </a:t>
            </a:r>
            <a:r>
              <a:rPr lang="de-DE" sz="1100" b="1">
                <a:solidFill>
                  <a:schemeClr val="tx1"/>
                </a:solidFill>
              </a:rPr>
              <a:t>Gründe für die Inaktivität </a:t>
            </a:r>
            <a:r>
              <a:rPr lang="de-DE" sz="1100">
                <a:solidFill>
                  <a:schemeClr val="tx1"/>
                </a:solidFill>
              </a:rPr>
              <a:t>zu geben. Dies bietet dem Verein die Möglichkeit, sich kontinuierlich zu verbessern und auf die Bedürfnisse seiner Mitglieder einzugehen</a:t>
            </a:r>
          </a:p>
        </p:txBody>
      </p:sp>
      <p:sp>
        <p:nvSpPr>
          <p:cNvPr id="11" name="Parallelogramm 49">
            <a:extLst>
              <a:ext uri="{FF2B5EF4-FFF2-40B4-BE49-F238E27FC236}">
                <a16:creationId xmlns:a16="http://schemas.microsoft.com/office/drawing/2014/main" id="{81A41D1B-411A-CFF9-0271-C6239679ECA7}"/>
              </a:ext>
            </a:extLst>
          </p:cNvPr>
          <p:cNvSpPr/>
          <p:nvPr/>
        </p:nvSpPr>
        <p:spPr>
          <a:xfrm>
            <a:off x="647208" y="3816068"/>
            <a:ext cx="2475945"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36000" bIns="36000" numCol="1" spcCol="0" rtlCol="0" fromWordArt="0" anchor="ctr" anchorCtr="0" forceAA="0" compatLnSpc="1">
            <a:prstTxWarp prst="textNoShape">
              <a:avLst/>
            </a:prstTxWarp>
            <a:noAutofit/>
          </a:bodyPr>
          <a:lstStyle/>
          <a:p>
            <a:pPr>
              <a:spcAft>
                <a:spcPts val="600"/>
              </a:spcAft>
            </a:pPr>
            <a:r>
              <a:rPr lang="de-DE" sz="1200" b="1">
                <a:solidFill>
                  <a:schemeClr val="bg1"/>
                </a:solidFill>
              </a:rPr>
              <a:t>Umsetzungsschritte</a:t>
            </a:r>
          </a:p>
        </p:txBody>
      </p:sp>
      <p:sp>
        <p:nvSpPr>
          <p:cNvPr id="4" name="Rechteck 3">
            <a:extLst>
              <a:ext uri="{FF2B5EF4-FFF2-40B4-BE49-F238E27FC236}">
                <a16:creationId xmlns:a16="http://schemas.microsoft.com/office/drawing/2014/main" id="{3304EDC9-3993-61EA-129B-08A8522B4A6F}"/>
              </a:ext>
            </a:extLst>
          </p:cNvPr>
          <p:cNvSpPr/>
          <p:nvPr/>
        </p:nvSpPr>
        <p:spPr>
          <a:xfrm>
            <a:off x="442939" y="1369092"/>
            <a:ext cx="6840000" cy="2028367"/>
          </a:xfrm>
          <a:prstGeom prst="rect">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6000" rIns="108000" bIns="36000" numCol="1" spcCol="0" rtlCol="0" fromWordArt="0" anchor="t" anchorCtr="0" forceAA="0" compatLnSpc="1">
            <a:prstTxWarp prst="textNoShape">
              <a:avLst/>
            </a:prstTxWarp>
            <a:noAutofit/>
          </a:bodyPr>
          <a:lstStyle/>
          <a:p>
            <a:pPr algn="l"/>
            <a:endParaRPr lang="de-DE" sz="1100">
              <a:solidFill>
                <a:schemeClr val="tx1"/>
              </a:solidFill>
            </a:endParaRPr>
          </a:p>
          <a:p>
            <a:pPr marL="171450" indent="-171450" algn="l">
              <a:buClr>
                <a:schemeClr val="tx2"/>
              </a:buClr>
              <a:buFont typeface="Wingdings" panose="05000000000000000000" pitchFamily="2" charset="2"/>
              <a:buChar char="§"/>
            </a:pPr>
            <a:endParaRPr lang="de-DE" sz="1100">
              <a:solidFill>
                <a:schemeClr val="tx1"/>
              </a:solidFill>
            </a:endParaRPr>
          </a:p>
          <a:p>
            <a:pPr marL="171450" indent="-171450" algn="l">
              <a:buClr>
                <a:schemeClr val="tx2"/>
              </a:buClr>
              <a:buFont typeface="Wingdings" panose="05000000000000000000" pitchFamily="2" charset="2"/>
              <a:buChar char="§"/>
            </a:pPr>
            <a:r>
              <a:rPr lang="de-DE" sz="1100">
                <a:solidFill>
                  <a:schemeClr val="tx1"/>
                </a:solidFill>
              </a:rPr>
              <a:t>Mitglieder, die zuvor aktiv am Vereinsleben teilgenommen haben, zum aktuellen Zeitpunkt aber passiv sind, werden zu wenig incentiviert, wieder aktiv in dem Verein zu werden</a:t>
            </a:r>
          </a:p>
          <a:p>
            <a:pPr marL="171450" indent="-171450" algn="l">
              <a:buClr>
                <a:schemeClr val="tx2"/>
              </a:buClr>
              <a:buFont typeface="Wingdings" panose="05000000000000000000" pitchFamily="2" charset="2"/>
              <a:buChar char="§"/>
            </a:pPr>
            <a:endParaRPr lang="de-DE" sz="1100">
              <a:solidFill>
                <a:schemeClr val="tx1"/>
              </a:solidFill>
            </a:endParaRPr>
          </a:p>
          <a:p>
            <a:pPr marL="171450" indent="-171450" algn="l">
              <a:buClr>
                <a:schemeClr val="tx2"/>
              </a:buClr>
              <a:buFont typeface="Wingdings" panose="05000000000000000000" pitchFamily="2" charset="2"/>
              <a:buChar char="§"/>
            </a:pPr>
            <a:r>
              <a:rPr lang="de-DE" sz="1100">
                <a:solidFill>
                  <a:schemeClr val="tx1"/>
                </a:solidFill>
              </a:rPr>
              <a:t>Die Reaktivierung von Passiv-Mitgliedern erfolgt am besten über Kontakte, die einen hohen sozialen Austausch zu den Passiven gepflegt haben</a:t>
            </a:r>
          </a:p>
          <a:p>
            <a:pPr marL="171450" indent="-171450" algn="l">
              <a:buClr>
                <a:schemeClr val="tx2"/>
              </a:buClr>
              <a:buFont typeface="Wingdings" panose="05000000000000000000" pitchFamily="2" charset="2"/>
              <a:buChar char="§"/>
            </a:pPr>
            <a:endParaRPr lang="de-DE" sz="1100">
              <a:solidFill>
                <a:schemeClr val="tx1"/>
              </a:solidFill>
            </a:endParaRPr>
          </a:p>
          <a:p>
            <a:pPr marL="171450" indent="-171450" algn="l">
              <a:buClr>
                <a:schemeClr val="tx2"/>
              </a:buClr>
              <a:buFont typeface="Wingdings" panose="05000000000000000000" pitchFamily="2" charset="2"/>
              <a:buChar char="§"/>
            </a:pPr>
            <a:r>
              <a:rPr lang="de-DE" sz="1100">
                <a:solidFill>
                  <a:schemeClr val="tx1"/>
                </a:solidFill>
              </a:rPr>
              <a:t>Die Einbindung passiert über Eventteilnahmen, bei denen der Fokus auf sozialem Kontakt liegt und vorerst keine direkte Verbindung zu interner Vereinsarbeit aufweist</a:t>
            </a:r>
          </a:p>
          <a:p>
            <a:pPr algn="l"/>
            <a:endParaRPr lang="de-DE" sz="1100">
              <a:solidFill>
                <a:schemeClr val="tx1"/>
              </a:solidFill>
            </a:endParaRPr>
          </a:p>
        </p:txBody>
      </p:sp>
      <p:sp>
        <p:nvSpPr>
          <p:cNvPr id="9" name="Parallelogramm 49">
            <a:extLst>
              <a:ext uri="{FF2B5EF4-FFF2-40B4-BE49-F238E27FC236}">
                <a16:creationId xmlns:a16="http://schemas.microsoft.com/office/drawing/2014/main" id="{A953475A-3A5D-AC21-A954-5FAB639C647B}"/>
              </a:ext>
            </a:extLst>
          </p:cNvPr>
          <p:cNvSpPr/>
          <p:nvPr/>
        </p:nvSpPr>
        <p:spPr>
          <a:xfrm>
            <a:off x="647208" y="1226101"/>
            <a:ext cx="2475945"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36000" bIns="36000" numCol="1" spcCol="0" rtlCol="0" fromWordArt="0" anchor="ctr" anchorCtr="0" forceAA="0" compatLnSpc="1">
            <a:prstTxWarp prst="textNoShape">
              <a:avLst/>
            </a:prstTxWarp>
            <a:noAutofit/>
          </a:bodyPr>
          <a:lstStyle/>
          <a:p>
            <a:pPr>
              <a:spcAft>
                <a:spcPts val="600"/>
              </a:spcAft>
            </a:pPr>
            <a:r>
              <a:rPr lang="de-DE" sz="1200" b="1">
                <a:solidFill>
                  <a:schemeClr val="bg1"/>
                </a:solidFill>
              </a:rPr>
              <a:t>Beschreibung</a:t>
            </a:r>
          </a:p>
        </p:txBody>
      </p:sp>
      <p:grpSp>
        <p:nvGrpSpPr>
          <p:cNvPr id="46" name="Gruppieren 45">
            <a:extLst>
              <a:ext uri="{FF2B5EF4-FFF2-40B4-BE49-F238E27FC236}">
                <a16:creationId xmlns:a16="http://schemas.microsoft.com/office/drawing/2014/main" id="{453781CC-67A8-B593-49FB-2C5351B15CF2}"/>
              </a:ext>
            </a:extLst>
          </p:cNvPr>
          <p:cNvGrpSpPr/>
          <p:nvPr/>
        </p:nvGrpSpPr>
        <p:grpSpPr>
          <a:xfrm>
            <a:off x="7630823" y="1369092"/>
            <a:ext cx="4119716" cy="2043567"/>
            <a:chOff x="7570835" y="1369092"/>
            <a:chExt cx="4119716" cy="2043567"/>
          </a:xfrm>
        </p:grpSpPr>
        <p:sp>
          <p:nvSpPr>
            <p:cNvPr id="47" name="Rechteck 46">
              <a:extLst>
                <a:ext uri="{FF2B5EF4-FFF2-40B4-BE49-F238E27FC236}">
                  <a16:creationId xmlns:a16="http://schemas.microsoft.com/office/drawing/2014/main" id="{E4943B04-996A-BE46-8965-DEF6F3CD74BB}"/>
                </a:ext>
              </a:extLst>
            </p:cNvPr>
            <p:cNvSpPr/>
            <p:nvPr/>
          </p:nvSpPr>
          <p:spPr>
            <a:xfrm>
              <a:off x="7570835" y="1370659"/>
              <a:ext cx="4119716" cy="2026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AT" sz="1200">
                <a:solidFill>
                  <a:schemeClr val="tx1"/>
                </a:solidFill>
              </a:endParaRPr>
            </a:p>
          </p:txBody>
        </p:sp>
        <p:grpSp>
          <p:nvGrpSpPr>
            <p:cNvPr id="48" name="Gruppieren 47">
              <a:extLst>
                <a:ext uri="{FF2B5EF4-FFF2-40B4-BE49-F238E27FC236}">
                  <a16:creationId xmlns:a16="http://schemas.microsoft.com/office/drawing/2014/main" id="{65373B84-076E-3BA2-72F2-E9EBA324088B}"/>
                </a:ext>
              </a:extLst>
            </p:cNvPr>
            <p:cNvGrpSpPr/>
            <p:nvPr/>
          </p:nvGrpSpPr>
          <p:grpSpPr>
            <a:xfrm>
              <a:off x="8457445" y="1369092"/>
              <a:ext cx="3221412" cy="555475"/>
              <a:chOff x="7620000" y="2113276"/>
              <a:chExt cx="3221412" cy="540000"/>
            </a:xfrm>
          </p:grpSpPr>
          <p:grpSp>
            <p:nvGrpSpPr>
              <p:cNvPr id="58" name="Gruppieren 57">
                <a:extLst>
                  <a:ext uri="{FF2B5EF4-FFF2-40B4-BE49-F238E27FC236}">
                    <a16:creationId xmlns:a16="http://schemas.microsoft.com/office/drawing/2014/main" id="{71310008-0BB2-0CDF-7304-55804F57B138}"/>
                  </a:ext>
                </a:extLst>
              </p:cNvPr>
              <p:cNvGrpSpPr/>
              <p:nvPr/>
            </p:nvGrpSpPr>
            <p:grpSpPr>
              <a:xfrm>
                <a:off x="7620000" y="2113276"/>
                <a:ext cx="1216695" cy="540000"/>
                <a:chOff x="4719988" y="1747133"/>
                <a:chExt cx="2256229" cy="540000"/>
              </a:xfrm>
            </p:grpSpPr>
            <p:sp>
              <p:nvSpPr>
                <p:cNvPr id="60" name="Rechteck 59">
                  <a:extLst>
                    <a:ext uri="{FF2B5EF4-FFF2-40B4-BE49-F238E27FC236}">
                      <a16:creationId xmlns:a16="http://schemas.microsoft.com/office/drawing/2014/main" id="{E26E319F-D154-680A-7BEB-0FB3898E6D0C}"/>
                    </a:ext>
                  </a:extLst>
                </p:cNvPr>
                <p:cNvSpPr/>
                <p:nvPr/>
              </p:nvSpPr>
              <p:spPr>
                <a:xfrm>
                  <a:off x="4719988" y="1849435"/>
                  <a:ext cx="2068044" cy="39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AT" sz="1200" b="1">
                      <a:solidFill>
                        <a:schemeClr val="tx1"/>
                      </a:solidFill>
                    </a:rPr>
                    <a:t>Score</a:t>
                  </a:r>
                </a:p>
              </p:txBody>
            </p:sp>
            <p:sp>
              <p:nvSpPr>
                <p:cNvPr id="61" name="Rechteck 60">
                  <a:extLst>
                    <a:ext uri="{FF2B5EF4-FFF2-40B4-BE49-F238E27FC236}">
                      <a16:creationId xmlns:a16="http://schemas.microsoft.com/office/drawing/2014/main" id="{3A7E1E29-4F14-C252-B5B2-C913ABA78494}"/>
                    </a:ext>
                  </a:extLst>
                </p:cNvPr>
                <p:cNvSpPr/>
                <p:nvPr/>
              </p:nvSpPr>
              <p:spPr>
                <a:xfrm>
                  <a:off x="6940216" y="1747133"/>
                  <a:ext cx="36001" cy="540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AT" sz="1200">
                    <a:solidFill>
                      <a:schemeClr val="tx1"/>
                    </a:solidFill>
                  </a:endParaRPr>
                </a:p>
              </p:txBody>
            </p:sp>
          </p:grpSp>
          <p:sp>
            <p:nvSpPr>
              <p:cNvPr id="59" name="Textfeld 58">
                <a:extLst>
                  <a:ext uri="{FF2B5EF4-FFF2-40B4-BE49-F238E27FC236}">
                    <a16:creationId xmlns:a16="http://schemas.microsoft.com/office/drawing/2014/main" id="{F21CE604-BA81-C663-2377-7D673E24170D}"/>
                  </a:ext>
                </a:extLst>
              </p:cNvPr>
              <p:cNvSpPr txBox="1"/>
              <p:nvPr/>
            </p:nvSpPr>
            <p:spPr>
              <a:xfrm>
                <a:off x="8850566" y="2284893"/>
                <a:ext cx="1990846" cy="286536"/>
              </a:xfrm>
              <a:prstGeom prst="rect">
                <a:avLst/>
              </a:prstGeom>
              <a:noFill/>
            </p:spPr>
            <p:txBody>
              <a:bodyPr wrap="square" lIns="36000" tIns="36000" rIns="36000" bIns="36000" rtlCol="0">
                <a:spAutoFit/>
              </a:bodyPr>
              <a:lstStyle/>
              <a:p>
                <a:pPr marL="0" indent="0" algn="ctr">
                  <a:buClr>
                    <a:schemeClr val="accent1"/>
                  </a:buClr>
                  <a:buFont typeface="Wingdings" panose="05000000000000000000" pitchFamily="2" charset="2"/>
                  <a:buNone/>
                </a:pPr>
                <a:r>
                  <a:rPr lang="de-AT" sz="1400"/>
                  <a:t>18</a:t>
                </a:r>
              </a:p>
            </p:txBody>
          </p:sp>
        </p:grpSp>
        <p:sp>
          <p:nvSpPr>
            <p:cNvPr id="49" name="Rechteck 48">
              <a:extLst>
                <a:ext uri="{FF2B5EF4-FFF2-40B4-BE49-F238E27FC236}">
                  <a16:creationId xmlns:a16="http://schemas.microsoft.com/office/drawing/2014/main" id="{0CB4BF44-6318-B460-9D3E-5B02A59FC93E}"/>
                </a:ext>
              </a:extLst>
            </p:cNvPr>
            <p:cNvSpPr/>
            <p:nvPr/>
          </p:nvSpPr>
          <p:spPr>
            <a:xfrm>
              <a:off x="8457445" y="2947218"/>
              <a:ext cx="1115214" cy="40734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AT" sz="1200" b="1">
                  <a:solidFill>
                    <a:schemeClr val="tx1"/>
                  </a:solidFill>
                </a:rPr>
                <a:t>Zielgruppe</a:t>
              </a:r>
            </a:p>
          </p:txBody>
        </p:sp>
        <p:sp>
          <p:nvSpPr>
            <p:cNvPr id="50" name="Textfeld 49">
              <a:extLst>
                <a:ext uri="{FF2B5EF4-FFF2-40B4-BE49-F238E27FC236}">
                  <a16:creationId xmlns:a16="http://schemas.microsoft.com/office/drawing/2014/main" id="{551FB3C1-277F-4E0D-585E-577EE5A94971}"/>
                </a:ext>
              </a:extLst>
            </p:cNvPr>
            <p:cNvSpPr txBox="1"/>
            <p:nvPr/>
          </p:nvSpPr>
          <p:spPr>
            <a:xfrm>
              <a:off x="9653286" y="3018520"/>
              <a:ext cx="2013996" cy="257115"/>
            </a:xfrm>
            <a:prstGeom prst="rect">
              <a:avLst/>
            </a:prstGeom>
            <a:noFill/>
          </p:spPr>
          <p:txBody>
            <a:bodyPr wrap="square" lIns="36000" tIns="36000" rIns="36000" bIns="36000" rtlCol="0">
              <a:spAutoFit/>
            </a:bodyPr>
            <a:lstStyle/>
            <a:p>
              <a:pPr marL="0" indent="0" algn="ctr">
                <a:buClr>
                  <a:schemeClr val="accent1"/>
                </a:buClr>
                <a:buFont typeface="Wingdings" panose="05000000000000000000" pitchFamily="2" charset="2"/>
                <a:buNone/>
              </a:pPr>
              <a:r>
                <a:rPr lang="de-AT" sz="1200"/>
                <a:t>Passive</a:t>
              </a:r>
            </a:p>
          </p:txBody>
        </p:sp>
        <p:sp>
          <p:nvSpPr>
            <p:cNvPr id="51" name="Rechteck 50">
              <a:extLst>
                <a:ext uri="{FF2B5EF4-FFF2-40B4-BE49-F238E27FC236}">
                  <a16:creationId xmlns:a16="http://schemas.microsoft.com/office/drawing/2014/main" id="{F5F16821-13D5-1F4E-259E-9857D69CDBE4}"/>
                </a:ext>
              </a:extLst>
            </p:cNvPr>
            <p:cNvSpPr/>
            <p:nvPr/>
          </p:nvSpPr>
          <p:spPr>
            <a:xfrm>
              <a:off x="8457445" y="2210772"/>
              <a:ext cx="1115214" cy="40734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AT" sz="1200" b="1">
                  <a:solidFill>
                    <a:schemeClr val="tx1"/>
                  </a:solidFill>
                </a:rPr>
                <a:t>Zuständig</a:t>
              </a:r>
            </a:p>
          </p:txBody>
        </p:sp>
        <p:sp>
          <p:nvSpPr>
            <p:cNvPr id="52" name="Rechteck 51">
              <a:extLst>
                <a:ext uri="{FF2B5EF4-FFF2-40B4-BE49-F238E27FC236}">
                  <a16:creationId xmlns:a16="http://schemas.microsoft.com/office/drawing/2014/main" id="{BEA98CB4-C258-BF5E-22F3-7BD8CC009009}"/>
                </a:ext>
              </a:extLst>
            </p:cNvPr>
            <p:cNvSpPr/>
            <p:nvPr/>
          </p:nvSpPr>
          <p:spPr>
            <a:xfrm>
              <a:off x="9654726" y="2105538"/>
              <a:ext cx="19414" cy="555475"/>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AT" sz="1200">
                <a:solidFill>
                  <a:schemeClr val="tx1"/>
                </a:solidFill>
              </a:endParaRPr>
            </a:p>
          </p:txBody>
        </p:sp>
        <p:sp>
          <p:nvSpPr>
            <p:cNvPr id="53" name="Textfeld 52">
              <a:extLst>
                <a:ext uri="{FF2B5EF4-FFF2-40B4-BE49-F238E27FC236}">
                  <a16:creationId xmlns:a16="http://schemas.microsoft.com/office/drawing/2014/main" id="{9FD3A1A3-D423-C320-E777-1690CDA1932D}"/>
                </a:ext>
              </a:extLst>
            </p:cNvPr>
            <p:cNvSpPr txBox="1"/>
            <p:nvPr/>
          </p:nvSpPr>
          <p:spPr>
            <a:xfrm>
              <a:off x="9676435" y="2155926"/>
              <a:ext cx="2002421" cy="442035"/>
            </a:xfrm>
            <a:prstGeom prst="rect">
              <a:avLst/>
            </a:prstGeom>
            <a:noFill/>
          </p:spPr>
          <p:txBody>
            <a:bodyPr wrap="square" lIns="36000" tIns="36000" rIns="36000" bIns="36000" rtlCol="0">
              <a:spAutoFit/>
            </a:bodyPr>
            <a:lstStyle/>
            <a:p>
              <a:pPr marL="0" indent="0" algn="ctr">
                <a:buClr>
                  <a:schemeClr val="accent1"/>
                </a:buClr>
                <a:buFont typeface="Wingdings" panose="05000000000000000000" pitchFamily="2" charset="2"/>
                <a:buNone/>
              </a:pPr>
              <a:r>
                <a:rPr lang="de-AT" sz="1200"/>
                <a:t>Team Mitgliederentwicklung</a:t>
              </a:r>
            </a:p>
          </p:txBody>
        </p:sp>
        <p:pic>
          <p:nvPicPr>
            <p:cNvPr id="54" name="Content Placeholder 29" descr="Users with solid fill">
              <a:extLst>
                <a:ext uri="{FF2B5EF4-FFF2-40B4-BE49-F238E27FC236}">
                  <a16:creationId xmlns:a16="http://schemas.microsoft.com/office/drawing/2014/main" id="{8FC490A5-485F-AD32-7DEE-A2606B4776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39253" y="2826785"/>
              <a:ext cx="569552" cy="585874"/>
            </a:xfrm>
            <a:prstGeom prst="rect">
              <a:avLst/>
            </a:prstGeom>
          </p:spPr>
        </p:pic>
        <p:pic>
          <p:nvPicPr>
            <p:cNvPr id="55" name="Inhaltsplatzhalter 87" descr="Mann Silhouette">
              <a:extLst>
                <a:ext uri="{FF2B5EF4-FFF2-40B4-BE49-F238E27FC236}">
                  <a16:creationId xmlns:a16="http://schemas.microsoft.com/office/drawing/2014/main" id="{EDF2BD6B-6AD4-F7C4-3107-86589B3A6F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03948" y="2185950"/>
              <a:ext cx="440166" cy="452780"/>
            </a:xfrm>
            <a:prstGeom prst="rect">
              <a:avLst/>
            </a:prstGeom>
          </p:spPr>
        </p:pic>
        <p:pic>
          <p:nvPicPr>
            <p:cNvPr id="56" name="Grafik 55" descr="Prüfliste mit einfarbiger Füllung">
              <a:extLst>
                <a:ext uri="{FF2B5EF4-FFF2-40B4-BE49-F238E27FC236}">
                  <a16:creationId xmlns:a16="http://schemas.microsoft.com/office/drawing/2014/main" id="{789BB1CD-D351-D418-C346-28AF8D8B44C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5587" y="1452985"/>
              <a:ext cx="376889" cy="387690"/>
            </a:xfrm>
            <a:prstGeom prst="rect">
              <a:avLst/>
            </a:prstGeom>
          </p:spPr>
        </p:pic>
        <p:sp>
          <p:nvSpPr>
            <p:cNvPr id="57" name="Rechteck 56">
              <a:extLst>
                <a:ext uri="{FF2B5EF4-FFF2-40B4-BE49-F238E27FC236}">
                  <a16:creationId xmlns:a16="http://schemas.microsoft.com/office/drawing/2014/main" id="{0221B481-E4C2-673C-FD44-1356480F6B43}"/>
                </a:ext>
              </a:extLst>
            </p:cNvPr>
            <p:cNvSpPr/>
            <p:nvPr/>
          </p:nvSpPr>
          <p:spPr>
            <a:xfrm>
              <a:off x="9654725" y="2841984"/>
              <a:ext cx="19414" cy="555475"/>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AT" sz="1200">
                <a:solidFill>
                  <a:schemeClr val="tx1"/>
                </a:solidFill>
              </a:endParaRPr>
            </a:p>
          </p:txBody>
        </p:sp>
      </p:grpSp>
    </p:spTree>
    <p:extLst>
      <p:ext uri="{BB962C8B-B14F-4D97-AF65-F5344CB8AC3E}">
        <p14:creationId xmlns:p14="http://schemas.microsoft.com/office/powerpoint/2010/main" val="1210242316"/>
      </p:ext>
    </p:extLst>
  </p:cSld>
  <p:clrMapOvr>
    <a:masterClrMapping/>
  </p:clrMapOvr>
  <p:extLst>
    <p:ext uri="{6950BFC3-D8DA-4A85-94F7-54DA5524770B}">
      <p188:commentRel xmlns:p188="http://schemas.microsoft.com/office/powerpoint/2018/8/main" r:id="rId4"/>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1A5C7C10-1C61-D34D-AA51-5FC3FE5BC594}"/>
              </a:ext>
            </a:extLst>
          </p:cNvPr>
          <p:cNvGraphicFramePr>
            <a:graphicFrameLocks noChangeAspect="1"/>
          </p:cNvGraphicFramePr>
          <p:nvPr>
            <p:custDataLst>
              <p:tags r:id="rId1"/>
            </p:custDataLst>
            <p:extLst>
              <p:ext uri="{D42A27DB-BD31-4B8C-83A1-F6EECF244321}">
                <p14:modId xmlns:p14="http://schemas.microsoft.com/office/powerpoint/2010/main" val="422681025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7" name="Objekt 6" hidden="1">
                        <a:extLst>
                          <a:ext uri="{FF2B5EF4-FFF2-40B4-BE49-F238E27FC236}">
                            <a16:creationId xmlns:a16="http://schemas.microsoft.com/office/drawing/2014/main" id="{1A5C7C10-1C61-D34D-AA51-5FC3FE5BC594}"/>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3" name="Textplatzhalter 2">
            <a:extLst>
              <a:ext uri="{FF2B5EF4-FFF2-40B4-BE49-F238E27FC236}">
                <a16:creationId xmlns:a16="http://schemas.microsoft.com/office/drawing/2014/main" id="{8FC18DB8-6272-3941-9763-0BC1A0716419}"/>
              </a:ext>
            </a:extLst>
          </p:cNvPr>
          <p:cNvSpPr>
            <a:spLocks noGrp="1"/>
          </p:cNvSpPr>
          <p:nvPr>
            <p:ph type="body" sz="quarter" idx="21"/>
          </p:nvPr>
        </p:nvSpPr>
        <p:spPr/>
        <p:txBody>
          <a:bodyPr/>
          <a:lstStyle/>
          <a:p>
            <a:r>
              <a:rPr lang="de-AT"/>
              <a:t>Maßnahmen | </a:t>
            </a:r>
            <a:r>
              <a:rPr lang="de-DE">
                <a:ea typeface="Verdana"/>
              </a:rPr>
              <a:t>Ausgearbeitete Maßnahmen | </a:t>
            </a:r>
            <a:r>
              <a:rPr lang="de-AT"/>
              <a:t>Vielseitige Entwicklungsmöglichkeiten</a:t>
            </a:r>
          </a:p>
        </p:txBody>
      </p:sp>
      <p:sp>
        <p:nvSpPr>
          <p:cNvPr id="5" name="Titel 4">
            <a:extLst>
              <a:ext uri="{FF2B5EF4-FFF2-40B4-BE49-F238E27FC236}">
                <a16:creationId xmlns:a16="http://schemas.microsoft.com/office/drawing/2014/main" id="{F0234176-155C-E847-B132-BF554DE1055D}"/>
              </a:ext>
            </a:extLst>
          </p:cNvPr>
          <p:cNvSpPr>
            <a:spLocks noGrp="1"/>
          </p:cNvSpPr>
          <p:nvPr>
            <p:ph type="title"/>
          </p:nvPr>
        </p:nvSpPr>
        <p:spPr>
          <a:xfrm>
            <a:off x="443077" y="160950"/>
            <a:ext cx="11307323" cy="691200"/>
          </a:xfrm>
        </p:spPr>
        <p:txBody>
          <a:bodyPr vert="horz"/>
          <a:lstStyle/>
          <a:p>
            <a:r>
              <a:rPr lang="de-AT"/>
              <a:t>Mitglieder von Academy Consult legen großen Wert auf die Möglichkeit, sich weiterzuentwickeln</a:t>
            </a:r>
          </a:p>
        </p:txBody>
      </p:sp>
      <p:sp>
        <p:nvSpPr>
          <p:cNvPr id="6" name="Rechteck 19">
            <a:extLst>
              <a:ext uri="{FF2B5EF4-FFF2-40B4-BE49-F238E27FC236}">
                <a16:creationId xmlns:a16="http://schemas.microsoft.com/office/drawing/2014/main" id="{B65685FB-3E2F-ED74-2DBC-D7F165491A5C}"/>
              </a:ext>
            </a:extLst>
          </p:cNvPr>
          <p:cNvSpPr/>
          <p:nvPr/>
        </p:nvSpPr>
        <p:spPr>
          <a:xfrm>
            <a:off x="442939" y="3962085"/>
            <a:ext cx="11307600" cy="2259175"/>
          </a:xfrm>
          <a:prstGeom prst="rect">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44000" rIns="108000" bIns="36000" numCol="1" spcCol="0" rtlCol="0" fromWordArt="0" anchor="t" anchorCtr="0" forceAA="0" compatLnSpc="1">
            <a:prstTxWarp prst="textNoShape">
              <a:avLst/>
            </a:prstTxWarp>
            <a:noAutofit/>
          </a:bodyPr>
          <a:lstStyle/>
          <a:p>
            <a:pPr marL="228600" indent="-228600">
              <a:buFont typeface="+mj-lt"/>
              <a:buAutoNum type="arabicPeriod"/>
            </a:pPr>
            <a:endParaRPr lang="de-DE" sz="1100">
              <a:solidFill>
                <a:schemeClr val="tx1"/>
              </a:solidFill>
            </a:endParaRPr>
          </a:p>
          <a:p>
            <a:pPr>
              <a:lnSpc>
                <a:spcPct val="150000"/>
              </a:lnSpc>
            </a:pPr>
            <a:endParaRPr lang="de-DE" sz="1100">
              <a:solidFill>
                <a:schemeClr val="tx1"/>
              </a:solidFill>
            </a:endParaRPr>
          </a:p>
          <a:p>
            <a:pPr>
              <a:lnSpc>
                <a:spcPct val="150000"/>
              </a:lnSpc>
            </a:pPr>
            <a:r>
              <a:rPr lang="de-DE" sz="1100">
                <a:solidFill>
                  <a:schemeClr val="tx1"/>
                </a:solidFill>
              </a:rPr>
              <a:t>Beispielhafte Ausführung für das Themengebiet Start-up / Gründung </a:t>
            </a:r>
          </a:p>
          <a:p>
            <a:pPr marL="228600" indent="-228600">
              <a:lnSpc>
                <a:spcPct val="150000"/>
              </a:lnSpc>
              <a:buFont typeface="+mj-lt"/>
              <a:buAutoNum type="arabicPeriod"/>
            </a:pPr>
            <a:r>
              <a:rPr lang="de-DE" sz="1100">
                <a:solidFill>
                  <a:schemeClr val="tx1"/>
                </a:solidFill>
              </a:rPr>
              <a:t>Zusammenbringen</a:t>
            </a:r>
            <a:r>
              <a:rPr lang="de-DE" sz="1100" b="1">
                <a:solidFill>
                  <a:schemeClr val="tx1"/>
                </a:solidFill>
              </a:rPr>
              <a:t> </a:t>
            </a:r>
            <a:r>
              <a:rPr lang="de-DE" sz="1100">
                <a:solidFill>
                  <a:schemeClr val="tx1"/>
                </a:solidFill>
              </a:rPr>
              <a:t>der</a:t>
            </a:r>
            <a:r>
              <a:rPr lang="de-DE" sz="1100" b="1">
                <a:solidFill>
                  <a:schemeClr val="tx1"/>
                </a:solidFill>
              </a:rPr>
              <a:t> Interessenten </a:t>
            </a:r>
            <a:r>
              <a:rPr lang="de-DE" sz="1100">
                <a:solidFill>
                  <a:schemeClr val="tx1"/>
                </a:solidFill>
              </a:rPr>
              <a:t>zum Thema Start-up bei einem Stammtisch und einer Telegram Gruppe</a:t>
            </a:r>
          </a:p>
          <a:p>
            <a:pPr marL="228600" indent="-228600">
              <a:lnSpc>
                <a:spcPct val="150000"/>
              </a:lnSpc>
              <a:buFont typeface="+mj-lt"/>
              <a:buAutoNum type="arabicPeriod"/>
            </a:pPr>
            <a:r>
              <a:rPr lang="de-DE" sz="1100">
                <a:solidFill>
                  <a:schemeClr val="tx1"/>
                </a:solidFill>
              </a:rPr>
              <a:t>Kontaktieren</a:t>
            </a:r>
            <a:r>
              <a:rPr lang="de-DE" sz="1100" b="1">
                <a:solidFill>
                  <a:schemeClr val="tx1"/>
                </a:solidFill>
              </a:rPr>
              <a:t> </a:t>
            </a:r>
            <a:r>
              <a:rPr lang="de-DE" sz="1100">
                <a:solidFill>
                  <a:schemeClr val="tx1"/>
                </a:solidFill>
              </a:rPr>
              <a:t>eines</a:t>
            </a:r>
            <a:r>
              <a:rPr lang="de-DE" sz="1100" b="1">
                <a:solidFill>
                  <a:schemeClr val="tx1"/>
                </a:solidFill>
              </a:rPr>
              <a:t> erfahrenen Mitglieds</a:t>
            </a:r>
            <a:r>
              <a:rPr lang="de-DE" sz="1100">
                <a:solidFill>
                  <a:schemeClr val="tx1"/>
                </a:solidFill>
              </a:rPr>
              <a:t> oder Alumni mit Gründungserfahrung für einen themenspezifischen Vortrag / Schulung</a:t>
            </a:r>
          </a:p>
          <a:p>
            <a:pPr marL="228600" indent="-228600">
              <a:lnSpc>
                <a:spcPct val="150000"/>
              </a:lnSpc>
              <a:buFont typeface="+mj-lt"/>
              <a:buAutoNum type="arabicPeriod"/>
            </a:pPr>
            <a:r>
              <a:rPr lang="de-DE" sz="1100">
                <a:solidFill>
                  <a:schemeClr val="tx1"/>
                </a:solidFill>
              </a:rPr>
              <a:t>Veranstalten von </a:t>
            </a:r>
            <a:r>
              <a:rPr lang="de-DE" sz="1100" b="1">
                <a:solidFill>
                  <a:schemeClr val="tx1"/>
                </a:solidFill>
              </a:rPr>
              <a:t>Events</a:t>
            </a:r>
            <a:r>
              <a:rPr lang="de-DE" sz="1100">
                <a:solidFill>
                  <a:schemeClr val="tx1"/>
                </a:solidFill>
              </a:rPr>
              <a:t> mit Industriepartnern wie z.B. UnternehmerTUM oder UVC</a:t>
            </a:r>
          </a:p>
        </p:txBody>
      </p:sp>
      <p:sp>
        <p:nvSpPr>
          <p:cNvPr id="11" name="Parallelogramm 49">
            <a:extLst>
              <a:ext uri="{FF2B5EF4-FFF2-40B4-BE49-F238E27FC236}">
                <a16:creationId xmlns:a16="http://schemas.microsoft.com/office/drawing/2014/main" id="{81A41D1B-411A-CFF9-0271-C6239679ECA7}"/>
              </a:ext>
            </a:extLst>
          </p:cNvPr>
          <p:cNvSpPr/>
          <p:nvPr/>
        </p:nvSpPr>
        <p:spPr>
          <a:xfrm>
            <a:off x="647208" y="3816068"/>
            <a:ext cx="2475945"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36000" bIns="36000" numCol="1" spcCol="0" rtlCol="0" fromWordArt="0" anchor="ctr" anchorCtr="0" forceAA="0" compatLnSpc="1">
            <a:prstTxWarp prst="textNoShape">
              <a:avLst/>
            </a:prstTxWarp>
            <a:noAutofit/>
          </a:bodyPr>
          <a:lstStyle/>
          <a:p>
            <a:pPr>
              <a:spcAft>
                <a:spcPts val="600"/>
              </a:spcAft>
            </a:pPr>
            <a:r>
              <a:rPr lang="de-DE" sz="1200" b="1">
                <a:solidFill>
                  <a:schemeClr val="bg1"/>
                </a:solidFill>
              </a:rPr>
              <a:t>Umsetzungsschritte</a:t>
            </a:r>
          </a:p>
        </p:txBody>
      </p:sp>
      <p:sp>
        <p:nvSpPr>
          <p:cNvPr id="4" name="Rechteck 3">
            <a:extLst>
              <a:ext uri="{FF2B5EF4-FFF2-40B4-BE49-F238E27FC236}">
                <a16:creationId xmlns:a16="http://schemas.microsoft.com/office/drawing/2014/main" id="{3304EDC9-3993-61EA-129B-08A8522B4A6F}"/>
              </a:ext>
            </a:extLst>
          </p:cNvPr>
          <p:cNvSpPr/>
          <p:nvPr/>
        </p:nvSpPr>
        <p:spPr>
          <a:xfrm>
            <a:off x="442939" y="1369092"/>
            <a:ext cx="6840000" cy="2028367"/>
          </a:xfrm>
          <a:prstGeom prst="rect">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6000" rIns="108000" bIns="36000" numCol="1" spcCol="0" rtlCol="0" fromWordArt="0" anchor="t" anchorCtr="0" forceAA="0" compatLnSpc="1">
            <a:prstTxWarp prst="textNoShape">
              <a:avLst/>
            </a:prstTxWarp>
            <a:noAutofit/>
          </a:bodyPr>
          <a:lstStyle/>
          <a:p>
            <a:pPr algn="l"/>
            <a:endParaRPr lang="de-DE" sz="1100">
              <a:solidFill>
                <a:schemeClr val="tx1"/>
              </a:solidFill>
            </a:endParaRPr>
          </a:p>
          <a:p>
            <a:pPr marL="171450" indent="-171450" algn="l">
              <a:buClr>
                <a:schemeClr val="tx2"/>
              </a:buClr>
              <a:buFont typeface="Wingdings" panose="05000000000000000000" pitchFamily="2" charset="2"/>
              <a:buChar char="§"/>
            </a:pPr>
            <a:endParaRPr lang="de-DE" sz="1100">
              <a:solidFill>
                <a:schemeClr val="tx1"/>
              </a:solidFill>
            </a:endParaRPr>
          </a:p>
          <a:p>
            <a:pPr marL="171450" indent="-171450" algn="l">
              <a:buClr>
                <a:schemeClr val="tx2"/>
              </a:buClr>
              <a:buFont typeface="Wingdings" panose="05000000000000000000" pitchFamily="2" charset="2"/>
              <a:buChar char="§"/>
            </a:pPr>
            <a:r>
              <a:rPr lang="de-DE" sz="1100">
                <a:solidFill>
                  <a:schemeClr val="tx1"/>
                </a:solidFill>
              </a:rPr>
              <a:t>Der Verein bringt Studenten mit diversen Studienhintergründen zusammen, die außer Consulting auch an vielen anderen Themen und Fachbereichen interessiert sind</a:t>
            </a:r>
          </a:p>
          <a:p>
            <a:pPr marL="171450" indent="-171450" algn="l">
              <a:buClr>
                <a:schemeClr val="tx2"/>
              </a:buClr>
              <a:buFont typeface="Wingdings" panose="05000000000000000000" pitchFamily="2" charset="2"/>
              <a:buChar char="§"/>
            </a:pPr>
            <a:endParaRPr lang="de-DE" sz="1100">
              <a:solidFill>
                <a:schemeClr val="tx1"/>
              </a:solidFill>
            </a:endParaRPr>
          </a:p>
          <a:p>
            <a:pPr marL="171450" indent="-171450" algn="l">
              <a:buClr>
                <a:schemeClr val="tx2"/>
              </a:buClr>
              <a:buFont typeface="Wingdings" panose="05000000000000000000" pitchFamily="2" charset="2"/>
              <a:buChar char="§"/>
            </a:pPr>
            <a:r>
              <a:rPr lang="de-DE" sz="1100">
                <a:solidFill>
                  <a:schemeClr val="tx1"/>
                </a:solidFill>
              </a:rPr>
              <a:t>Mitglieder wollen während ihrer Aktivitätszeit Soft- und Hardskills verbessern</a:t>
            </a:r>
          </a:p>
          <a:p>
            <a:pPr marL="171450" indent="-171450" algn="l">
              <a:buClr>
                <a:schemeClr val="tx2"/>
              </a:buClr>
              <a:buFont typeface="Wingdings" panose="05000000000000000000" pitchFamily="2" charset="2"/>
              <a:buChar char="§"/>
            </a:pPr>
            <a:endParaRPr lang="de-DE" sz="1100">
              <a:solidFill>
                <a:schemeClr val="tx1"/>
              </a:solidFill>
            </a:endParaRPr>
          </a:p>
          <a:p>
            <a:pPr marL="171450" indent="-171450" algn="l">
              <a:buClr>
                <a:schemeClr val="tx2"/>
              </a:buClr>
              <a:buFont typeface="Wingdings" panose="05000000000000000000" pitchFamily="2" charset="2"/>
              <a:buChar char="§"/>
            </a:pPr>
            <a:r>
              <a:rPr lang="de-DE" sz="1100">
                <a:solidFill>
                  <a:schemeClr val="tx1"/>
                </a:solidFill>
              </a:rPr>
              <a:t>Mitglieder wertschätzen auch Schulungen und andere Weiterbildungsmöglichkeiten, die wenig mit ihrem primären Interesse am Consulting zu tun haben (z.B. Fotografie Schulung, CodeCademy Lizenz).</a:t>
            </a:r>
          </a:p>
          <a:p>
            <a:pPr marL="171450" indent="-171450" algn="l">
              <a:buClr>
                <a:schemeClr val="tx2"/>
              </a:buClr>
              <a:buFont typeface="Wingdings" panose="05000000000000000000" pitchFamily="2" charset="2"/>
              <a:buChar char="§"/>
            </a:pPr>
            <a:endParaRPr lang="de-DE" sz="1100">
              <a:solidFill>
                <a:schemeClr val="tx1"/>
              </a:solidFill>
            </a:endParaRPr>
          </a:p>
          <a:p>
            <a:pPr algn="l"/>
            <a:endParaRPr lang="de-DE" sz="1100">
              <a:solidFill>
                <a:schemeClr val="tx1"/>
              </a:solidFill>
            </a:endParaRPr>
          </a:p>
        </p:txBody>
      </p:sp>
      <p:sp>
        <p:nvSpPr>
          <p:cNvPr id="9" name="Parallelogramm 49">
            <a:extLst>
              <a:ext uri="{FF2B5EF4-FFF2-40B4-BE49-F238E27FC236}">
                <a16:creationId xmlns:a16="http://schemas.microsoft.com/office/drawing/2014/main" id="{A953475A-3A5D-AC21-A954-5FAB639C647B}"/>
              </a:ext>
            </a:extLst>
          </p:cNvPr>
          <p:cNvSpPr/>
          <p:nvPr/>
        </p:nvSpPr>
        <p:spPr>
          <a:xfrm>
            <a:off x="647208" y="1226101"/>
            <a:ext cx="2475945"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36000" bIns="36000" numCol="1" spcCol="0" rtlCol="0" fromWordArt="0" anchor="ctr" anchorCtr="0" forceAA="0" compatLnSpc="1">
            <a:prstTxWarp prst="textNoShape">
              <a:avLst/>
            </a:prstTxWarp>
            <a:noAutofit/>
          </a:bodyPr>
          <a:lstStyle/>
          <a:p>
            <a:pPr>
              <a:spcAft>
                <a:spcPts val="600"/>
              </a:spcAft>
            </a:pPr>
            <a:r>
              <a:rPr lang="de-DE" sz="1200" b="1">
                <a:solidFill>
                  <a:schemeClr val="bg1"/>
                </a:solidFill>
              </a:rPr>
              <a:t>Beschreibung</a:t>
            </a:r>
          </a:p>
        </p:txBody>
      </p:sp>
      <p:grpSp>
        <p:nvGrpSpPr>
          <p:cNvPr id="46" name="Gruppieren 45">
            <a:extLst>
              <a:ext uri="{FF2B5EF4-FFF2-40B4-BE49-F238E27FC236}">
                <a16:creationId xmlns:a16="http://schemas.microsoft.com/office/drawing/2014/main" id="{453781CC-67A8-B593-49FB-2C5351B15CF2}"/>
              </a:ext>
            </a:extLst>
          </p:cNvPr>
          <p:cNvGrpSpPr/>
          <p:nvPr/>
        </p:nvGrpSpPr>
        <p:grpSpPr>
          <a:xfrm>
            <a:off x="7630823" y="1369092"/>
            <a:ext cx="4119716" cy="2043567"/>
            <a:chOff x="7570835" y="1369092"/>
            <a:chExt cx="4119716" cy="2043567"/>
          </a:xfrm>
        </p:grpSpPr>
        <p:sp>
          <p:nvSpPr>
            <p:cNvPr id="47" name="Rechteck 46">
              <a:extLst>
                <a:ext uri="{FF2B5EF4-FFF2-40B4-BE49-F238E27FC236}">
                  <a16:creationId xmlns:a16="http://schemas.microsoft.com/office/drawing/2014/main" id="{E4943B04-996A-BE46-8965-DEF6F3CD74BB}"/>
                </a:ext>
              </a:extLst>
            </p:cNvPr>
            <p:cNvSpPr/>
            <p:nvPr/>
          </p:nvSpPr>
          <p:spPr>
            <a:xfrm>
              <a:off x="7570835" y="1370659"/>
              <a:ext cx="4119716" cy="2026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AT" sz="1200">
                <a:solidFill>
                  <a:schemeClr val="tx1"/>
                </a:solidFill>
              </a:endParaRPr>
            </a:p>
          </p:txBody>
        </p:sp>
        <p:grpSp>
          <p:nvGrpSpPr>
            <p:cNvPr id="48" name="Gruppieren 47">
              <a:extLst>
                <a:ext uri="{FF2B5EF4-FFF2-40B4-BE49-F238E27FC236}">
                  <a16:creationId xmlns:a16="http://schemas.microsoft.com/office/drawing/2014/main" id="{65373B84-076E-3BA2-72F2-E9EBA324088B}"/>
                </a:ext>
              </a:extLst>
            </p:cNvPr>
            <p:cNvGrpSpPr/>
            <p:nvPr/>
          </p:nvGrpSpPr>
          <p:grpSpPr>
            <a:xfrm>
              <a:off x="8457445" y="1369092"/>
              <a:ext cx="3221412" cy="555475"/>
              <a:chOff x="7620000" y="2113276"/>
              <a:chExt cx="3221412" cy="540000"/>
            </a:xfrm>
          </p:grpSpPr>
          <p:grpSp>
            <p:nvGrpSpPr>
              <p:cNvPr id="58" name="Gruppieren 57">
                <a:extLst>
                  <a:ext uri="{FF2B5EF4-FFF2-40B4-BE49-F238E27FC236}">
                    <a16:creationId xmlns:a16="http://schemas.microsoft.com/office/drawing/2014/main" id="{71310008-0BB2-0CDF-7304-55804F57B138}"/>
                  </a:ext>
                </a:extLst>
              </p:cNvPr>
              <p:cNvGrpSpPr/>
              <p:nvPr/>
            </p:nvGrpSpPr>
            <p:grpSpPr>
              <a:xfrm>
                <a:off x="7620000" y="2113276"/>
                <a:ext cx="1216695" cy="540000"/>
                <a:chOff x="4719988" y="1747133"/>
                <a:chExt cx="2256229" cy="540000"/>
              </a:xfrm>
            </p:grpSpPr>
            <p:sp>
              <p:nvSpPr>
                <p:cNvPr id="60" name="Rechteck 59">
                  <a:extLst>
                    <a:ext uri="{FF2B5EF4-FFF2-40B4-BE49-F238E27FC236}">
                      <a16:creationId xmlns:a16="http://schemas.microsoft.com/office/drawing/2014/main" id="{E26E319F-D154-680A-7BEB-0FB3898E6D0C}"/>
                    </a:ext>
                  </a:extLst>
                </p:cNvPr>
                <p:cNvSpPr/>
                <p:nvPr/>
              </p:nvSpPr>
              <p:spPr>
                <a:xfrm>
                  <a:off x="4719988" y="1849435"/>
                  <a:ext cx="2068044" cy="3960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AT" sz="1200" b="1">
                      <a:solidFill>
                        <a:schemeClr val="tx1"/>
                      </a:solidFill>
                    </a:rPr>
                    <a:t>Score</a:t>
                  </a:r>
                </a:p>
              </p:txBody>
            </p:sp>
            <p:sp>
              <p:nvSpPr>
                <p:cNvPr id="61" name="Rechteck 60">
                  <a:extLst>
                    <a:ext uri="{FF2B5EF4-FFF2-40B4-BE49-F238E27FC236}">
                      <a16:creationId xmlns:a16="http://schemas.microsoft.com/office/drawing/2014/main" id="{3A7E1E29-4F14-C252-B5B2-C913ABA78494}"/>
                    </a:ext>
                  </a:extLst>
                </p:cNvPr>
                <p:cNvSpPr/>
                <p:nvPr/>
              </p:nvSpPr>
              <p:spPr>
                <a:xfrm>
                  <a:off x="6940216" y="1747133"/>
                  <a:ext cx="36001" cy="540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AT" sz="1200">
                    <a:solidFill>
                      <a:schemeClr val="tx1"/>
                    </a:solidFill>
                  </a:endParaRPr>
                </a:p>
              </p:txBody>
            </p:sp>
          </p:grpSp>
          <p:sp>
            <p:nvSpPr>
              <p:cNvPr id="59" name="Textfeld 58">
                <a:extLst>
                  <a:ext uri="{FF2B5EF4-FFF2-40B4-BE49-F238E27FC236}">
                    <a16:creationId xmlns:a16="http://schemas.microsoft.com/office/drawing/2014/main" id="{F21CE604-BA81-C663-2377-7D673E24170D}"/>
                  </a:ext>
                </a:extLst>
              </p:cNvPr>
              <p:cNvSpPr txBox="1"/>
              <p:nvPr/>
            </p:nvSpPr>
            <p:spPr>
              <a:xfrm>
                <a:off x="8850566" y="2284893"/>
                <a:ext cx="1990846" cy="286536"/>
              </a:xfrm>
              <a:prstGeom prst="rect">
                <a:avLst/>
              </a:prstGeom>
              <a:noFill/>
            </p:spPr>
            <p:txBody>
              <a:bodyPr wrap="square" lIns="36000" tIns="36000" rIns="36000" bIns="36000" rtlCol="0">
                <a:spAutoFit/>
              </a:bodyPr>
              <a:lstStyle/>
              <a:p>
                <a:pPr marL="0" indent="0" algn="ctr">
                  <a:buClr>
                    <a:schemeClr val="accent1"/>
                  </a:buClr>
                  <a:buFont typeface="Wingdings" panose="05000000000000000000" pitchFamily="2" charset="2"/>
                  <a:buNone/>
                </a:pPr>
                <a:r>
                  <a:rPr lang="de-AT" sz="1400"/>
                  <a:t>18</a:t>
                </a:r>
              </a:p>
            </p:txBody>
          </p:sp>
        </p:grpSp>
        <p:sp>
          <p:nvSpPr>
            <p:cNvPr id="49" name="Rechteck 48">
              <a:extLst>
                <a:ext uri="{FF2B5EF4-FFF2-40B4-BE49-F238E27FC236}">
                  <a16:creationId xmlns:a16="http://schemas.microsoft.com/office/drawing/2014/main" id="{0CB4BF44-6318-B460-9D3E-5B02A59FC93E}"/>
                </a:ext>
              </a:extLst>
            </p:cNvPr>
            <p:cNvSpPr/>
            <p:nvPr/>
          </p:nvSpPr>
          <p:spPr>
            <a:xfrm>
              <a:off x="8457445" y="2947218"/>
              <a:ext cx="1115214" cy="40734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AT" sz="1200" b="1">
                  <a:solidFill>
                    <a:schemeClr val="tx1"/>
                  </a:solidFill>
                </a:rPr>
                <a:t>Zielgruppe</a:t>
              </a:r>
            </a:p>
          </p:txBody>
        </p:sp>
        <p:sp>
          <p:nvSpPr>
            <p:cNvPr id="50" name="Textfeld 49">
              <a:extLst>
                <a:ext uri="{FF2B5EF4-FFF2-40B4-BE49-F238E27FC236}">
                  <a16:creationId xmlns:a16="http://schemas.microsoft.com/office/drawing/2014/main" id="{551FB3C1-277F-4E0D-585E-577EE5A94971}"/>
                </a:ext>
              </a:extLst>
            </p:cNvPr>
            <p:cNvSpPr txBox="1"/>
            <p:nvPr/>
          </p:nvSpPr>
          <p:spPr>
            <a:xfrm>
              <a:off x="9653286" y="3018520"/>
              <a:ext cx="2013996" cy="257115"/>
            </a:xfrm>
            <a:prstGeom prst="rect">
              <a:avLst/>
            </a:prstGeom>
            <a:noFill/>
          </p:spPr>
          <p:txBody>
            <a:bodyPr wrap="square" lIns="36000" tIns="36000" rIns="36000" bIns="36000" rtlCol="0">
              <a:spAutoFit/>
            </a:bodyPr>
            <a:lstStyle/>
            <a:p>
              <a:pPr marL="0" indent="0" algn="ctr">
                <a:buClr>
                  <a:schemeClr val="accent1"/>
                </a:buClr>
                <a:buFont typeface="Wingdings" panose="05000000000000000000" pitchFamily="2" charset="2"/>
                <a:buNone/>
              </a:pPr>
              <a:r>
                <a:rPr lang="de-AT" sz="1200"/>
                <a:t>Passive</a:t>
              </a:r>
            </a:p>
          </p:txBody>
        </p:sp>
        <p:sp>
          <p:nvSpPr>
            <p:cNvPr id="51" name="Rechteck 50">
              <a:extLst>
                <a:ext uri="{FF2B5EF4-FFF2-40B4-BE49-F238E27FC236}">
                  <a16:creationId xmlns:a16="http://schemas.microsoft.com/office/drawing/2014/main" id="{F5F16821-13D5-1F4E-259E-9857D69CDBE4}"/>
                </a:ext>
              </a:extLst>
            </p:cNvPr>
            <p:cNvSpPr/>
            <p:nvPr/>
          </p:nvSpPr>
          <p:spPr>
            <a:xfrm>
              <a:off x="8457445" y="2210772"/>
              <a:ext cx="1115214" cy="40734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de-AT" sz="1200" b="1">
                  <a:solidFill>
                    <a:schemeClr val="tx1"/>
                  </a:solidFill>
                </a:rPr>
                <a:t>Zuständig</a:t>
              </a:r>
            </a:p>
          </p:txBody>
        </p:sp>
        <p:sp>
          <p:nvSpPr>
            <p:cNvPr id="52" name="Rechteck 51">
              <a:extLst>
                <a:ext uri="{FF2B5EF4-FFF2-40B4-BE49-F238E27FC236}">
                  <a16:creationId xmlns:a16="http://schemas.microsoft.com/office/drawing/2014/main" id="{BEA98CB4-C258-BF5E-22F3-7BD8CC009009}"/>
                </a:ext>
              </a:extLst>
            </p:cNvPr>
            <p:cNvSpPr/>
            <p:nvPr/>
          </p:nvSpPr>
          <p:spPr>
            <a:xfrm>
              <a:off x="9654726" y="2105538"/>
              <a:ext cx="19414" cy="555475"/>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AT" sz="1200">
                <a:solidFill>
                  <a:schemeClr val="tx1"/>
                </a:solidFill>
              </a:endParaRPr>
            </a:p>
          </p:txBody>
        </p:sp>
        <p:sp>
          <p:nvSpPr>
            <p:cNvPr id="53" name="Textfeld 52">
              <a:extLst>
                <a:ext uri="{FF2B5EF4-FFF2-40B4-BE49-F238E27FC236}">
                  <a16:creationId xmlns:a16="http://schemas.microsoft.com/office/drawing/2014/main" id="{9FD3A1A3-D423-C320-E777-1690CDA1932D}"/>
                </a:ext>
              </a:extLst>
            </p:cNvPr>
            <p:cNvSpPr txBox="1"/>
            <p:nvPr/>
          </p:nvSpPr>
          <p:spPr>
            <a:xfrm>
              <a:off x="9676435" y="2155926"/>
              <a:ext cx="2002421" cy="442035"/>
            </a:xfrm>
            <a:prstGeom prst="rect">
              <a:avLst/>
            </a:prstGeom>
            <a:noFill/>
          </p:spPr>
          <p:txBody>
            <a:bodyPr wrap="square" lIns="36000" tIns="36000" rIns="36000" bIns="36000" rtlCol="0">
              <a:spAutoFit/>
            </a:bodyPr>
            <a:lstStyle/>
            <a:p>
              <a:pPr marL="0" indent="0" algn="ctr">
                <a:buClr>
                  <a:schemeClr val="accent1"/>
                </a:buClr>
                <a:buFont typeface="Wingdings" panose="05000000000000000000" pitchFamily="2" charset="2"/>
                <a:buNone/>
              </a:pPr>
              <a:r>
                <a:rPr lang="de-AT" sz="1200"/>
                <a:t>Team Mitgliederentwicklung</a:t>
              </a:r>
            </a:p>
          </p:txBody>
        </p:sp>
        <p:pic>
          <p:nvPicPr>
            <p:cNvPr id="54" name="Content Placeholder 29" descr="Users with solid fill">
              <a:extLst>
                <a:ext uri="{FF2B5EF4-FFF2-40B4-BE49-F238E27FC236}">
                  <a16:creationId xmlns:a16="http://schemas.microsoft.com/office/drawing/2014/main" id="{8FC490A5-485F-AD32-7DEE-A2606B4776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39253" y="2826785"/>
              <a:ext cx="569552" cy="585874"/>
            </a:xfrm>
            <a:prstGeom prst="rect">
              <a:avLst/>
            </a:prstGeom>
          </p:spPr>
        </p:pic>
        <p:pic>
          <p:nvPicPr>
            <p:cNvPr id="55" name="Inhaltsplatzhalter 87" descr="Mann Silhouette">
              <a:extLst>
                <a:ext uri="{FF2B5EF4-FFF2-40B4-BE49-F238E27FC236}">
                  <a16:creationId xmlns:a16="http://schemas.microsoft.com/office/drawing/2014/main" id="{EDF2BD6B-6AD4-F7C4-3107-86589B3A6F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03948" y="2185950"/>
              <a:ext cx="440166" cy="452780"/>
            </a:xfrm>
            <a:prstGeom prst="rect">
              <a:avLst/>
            </a:prstGeom>
          </p:spPr>
        </p:pic>
        <p:pic>
          <p:nvPicPr>
            <p:cNvPr id="56" name="Grafik 55" descr="Prüfliste mit einfarbiger Füllung">
              <a:extLst>
                <a:ext uri="{FF2B5EF4-FFF2-40B4-BE49-F238E27FC236}">
                  <a16:creationId xmlns:a16="http://schemas.microsoft.com/office/drawing/2014/main" id="{789BB1CD-D351-D418-C346-28AF8D8B44C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5587" y="1452985"/>
              <a:ext cx="376889" cy="387690"/>
            </a:xfrm>
            <a:prstGeom prst="rect">
              <a:avLst/>
            </a:prstGeom>
          </p:spPr>
        </p:pic>
        <p:sp>
          <p:nvSpPr>
            <p:cNvPr id="57" name="Rechteck 56">
              <a:extLst>
                <a:ext uri="{FF2B5EF4-FFF2-40B4-BE49-F238E27FC236}">
                  <a16:creationId xmlns:a16="http://schemas.microsoft.com/office/drawing/2014/main" id="{0221B481-E4C2-673C-FD44-1356480F6B43}"/>
                </a:ext>
              </a:extLst>
            </p:cNvPr>
            <p:cNvSpPr/>
            <p:nvPr/>
          </p:nvSpPr>
          <p:spPr>
            <a:xfrm>
              <a:off x="9654725" y="2841984"/>
              <a:ext cx="19414" cy="555475"/>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AT" sz="1200">
                <a:solidFill>
                  <a:schemeClr val="tx1"/>
                </a:solidFill>
              </a:endParaRPr>
            </a:p>
          </p:txBody>
        </p:sp>
      </p:grpSp>
    </p:spTree>
    <p:extLst>
      <p:ext uri="{BB962C8B-B14F-4D97-AF65-F5344CB8AC3E}">
        <p14:creationId xmlns:p14="http://schemas.microsoft.com/office/powerpoint/2010/main" val="1928766103"/>
      </p:ext>
    </p:extLst>
  </p:cSld>
  <p:clrMapOvr>
    <a:masterClrMapping/>
  </p:clrMapOvr>
  <p:extLst>
    <p:ext uri="{6950BFC3-D8DA-4A85-94F7-54DA5524770B}">
      <p188:commentRel xmlns:p188="http://schemas.microsoft.com/office/powerpoint/2018/8/main" r:id="rId4"/>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895DF90-545D-01A4-F4B7-152E51474501}"/>
              </a:ext>
            </a:extLst>
          </p:cNvPr>
          <p:cNvSpPr>
            <a:spLocks noGrp="1"/>
          </p:cNvSpPr>
          <p:nvPr>
            <p:ph type="body" sz="quarter" idx="13"/>
          </p:nvPr>
        </p:nvSpPr>
        <p:spPr/>
        <p:txBody>
          <a:bodyPr/>
          <a:lstStyle/>
          <a:p>
            <a:pPr marL="228600" indent="-228600"/>
            <a:r>
              <a:rPr lang="de-DE">
                <a:ea typeface="Verdana"/>
              </a:rPr>
              <a:t>Rückblick</a:t>
            </a:r>
          </a:p>
          <a:p>
            <a:pPr marL="360003" lvl="1" indent="-228600"/>
            <a:r>
              <a:rPr lang="de-DE">
                <a:ea typeface="Verdana"/>
              </a:rPr>
              <a:t>Ausgangslage und Zielsetzung</a:t>
            </a:r>
          </a:p>
          <a:p>
            <a:pPr marL="360003" lvl="1" indent="-228600"/>
            <a:r>
              <a:rPr lang="de-DE">
                <a:ea typeface="Verdana"/>
              </a:rPr>
              <a:t>Projektverlauf</a:t>
            </a:r>
          </a:p>
          <a:p>
            <a:pPr marL="228600" indent="-228600"/>
            <a:r>
              <a:rPr lang="de-DE">
                <a:ea typeface="Verdana"/>
              </a:rPr>
              <a:t>Ergebnisse</a:t>
            </a:r>
          </a:p>
          <a:p>
            <a:pPr marL="360003" lvl="1" indent="-228600"/>
            <a:r>
              <a:rPr lang="de-DE">
                <a:ea typeface="Verdana"/>
              </a:rPr>
              <a:t>Interviews mit studentischen Beratungen und Initiativen</a:t>
            </a:r>
          </a:p>
          <a:p>
            <a:pPr marL="360003" lvl="1" indent="-228600"/>
            <a:r>
              <a:rPr lang="de-DE">
                <a:ea typeface="Verdana"/>
              </a:rPr>
              <a:t>Interne Umfrage</a:t>
            </a:r>
          </a:p>
          <a:p>
            <a:pPr marL="360003" lvl="1" indent="-228600"/>
            <a:r>
              <a:rPr lang="de-DE">
                <a:ea typeface="Verdana"/>
              </a:rPr>
              <a:t>Quantitative Datenanalyse</a:t>
            </a:r>
          </a:p>
          <a:p>
            <a:pPr marL="360003" lvl="1" indent="-228600"/>
            <a:r>
              <a:rPr lang="de-DE">
                <a:ea typeface="Verdana"/>
              </a:rPr>
              <a:t>Ideationworkshop</a:t>
            </a:r>
          </a:p>
          <a:p>
            <a:pPr marL="360003" lvl="1" indent="-228600"/>
            <a:r>
              <a:rPr lang="de-DE">
                <a:ea typeface="Verdana"/>
              </a:rPr>
              <a:t>Einordnung in den Projektverlauf</a:t>
            </a:r>
          </a:p>
          <a:p>
            <a:pPr marL="228600" indent="-228600"/>
            <a:r>
              <a:rPr lang="de-DE">
                <a:ea typeface="Verdana"/>
              </a:rPr>
              <a:t>Maßnahmen</a:t>
            </a:r>
          </a:p>
          <a:p>
            <a:pPr marL="360003" lvl="1" indent="-228600"/>
            <a:r>
              <a:rPr lang="de-DE">
                <a:ea typeface="Verdana"/>
              </a:rPr>
              <a:t>Grundpfeiler der Mitgliederbindung</a:t>
            </a:r>
          </a:p>
          <a:p>
            <a:pPr marL="360003" lvl="1" indent="-228600"/>
            <a:r>
              <a:rPr lang="de-DE">
                <a:ea typeface="Verdana"/>
              </a:rPr>
              <a:t>Vorstellung</a:t>
            </a:r>
          </a:p>
          <a:p>
            <a:pPr marL="360003" lvl="1" indent="-228600"/>
            <a:r>
              <a:rPr lang="de-DE">
                <a:ea typeface="Verdana"/>
              </a:rPr>
              <a:t>Scoring</a:t>
            </a:r>
          </a:p>
          <a:p>
            <a:pPr marL="360003" lvl="1" indent="-228600"/>
            <a:r>
              <a:rPr lang="de-DE">
                <a:ea typeface="Verdana"/>
              </a:rPr>
              <a:t>Ausgearbeitete Maßnahmen</a:t>
            </a:r>
          </a:p>
          <a:p>
            <a:pPr marL="360003" lvl="1" indent="-228600"/>
            <a:r>
              <a:rPr lang="de-DE" b="1">
                <a:ea typeface="Verdana"/>
              </a:rPr>
              <a:t>Mögliche Weiterentwicklung</a:t>
            </a:r>
          </a:p>
          <a:p>
            <a:pPr marL="228600" indent="-228600"/>
            <a:r>
              <a:rPr lang="de-DE">
                <a:ea typeface="Verdana"/>
              </a:rPr>
              <a:t>Abschluss</a:t>
            </a:r>
          </a:p>
          <a:p>
            <a:pPr marL="360003" lvl="1" indent="-228600"/>
            <a:r>
              <a:rPr lang="de-DE">
                <a:ea typeface="Verdana"/>
              </a:rPr>
              <a:t>Zeitaufwand</a:t>
            </a:r>
          </a:p>
          <a:p>
            <a:pPr marL="360003" lvl="1" indent="-228600"/>
            <a:r>
              <a:rPr lang="de-DE">
                <a:ea typeface="Verdana"/>
              </a:rPr>
              <a:t>Tracking und Folgeprojekte</a:t>
            </a:r>
          </a:p>
        </p:txBody>
      </p:sp>
      <p:sp>
        <p:nvSpPr>
          <p:cNvPr id="4" name="Titel 3">
            <a:extLst>
              <a:ext uri="{FF2B5EF4-FFF2-40B4-BE49-F238E27FC236}">
                <a16:creationId xmlns:a16="http://schemas.microsoft.com/office/drawing/2014/main" id="{81CFED2B-8402-BFF2-59EA-BE6F7D129211}"/>
              </a:ext>
            </a:extLst>
          </p:cNvPr>
          <p:cNvSpPr>
            <a:spLocks noGrp="1"/>
          </p:cNvSpPr>
          <p:nvPr>
            <p:ph type="title"/>
          </p:nvPr>
        </p:nvSpPr>
        <p:spPr/>
        <p:txBody>
          <a:bodyPr/>
          <a:lstStyle/>
          <a:p>
            <a:r>
              <a:rPr lang="de-DE"/>
              <a:t>Agenda</a:t>
            </a:r>
            <a:endParaRPr lang="en-US"/>
          </a:p>
        </p:txBody>
      </p:sp>
    </p:spTree>
    <p:extLst>
      <p:ext uri="{BB962C8B-B14F-4D97-AF65-F5344CB8AC3E}">
        <p14:creationId xmlns:p14="http://schemas.microsoft.com/office/powerpoint/2010/main" val="450914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CF4B4FF-F818-6487-AD01-5067F88EC90B}"/>
              </a:ext>
            </a:extLst>
          </p:cNvPr>
          <p:cNvGraphicFramePr>
            <a:graphicFrameLocks noChangeAspect="1"/>
          </p:cNvGraphicFramePr>
          <p:nvPr>
            <p:custDataLst>
              <p:tags r:id="rId1"/>
            </p:custDataLst>
            <p:extLst>
              <p:ext uri="{D42A27DB-BD31-4B8C-83A1-F6EECF244321}">
                <p14:modId xmlns:p14="http://schemas.microsoft.com/office/powerpoint/2010/main" val="18795502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6" name="think-cell data - do not delete" hidden="1">
                        <a:extLst>
                          <a:ext uri="{FF2B5EF4-FFF2-40B4-BE49-F238E27FC236}">
                            <a16:creationId xmlns:a16="http://schemas.microsoft.com/office/drawing/2014/main" id="{1CF4B4FF-F818-6487-AD01-5067F88EC90B}"/>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45" name="Pfeil: gebogen 44">
            <a:extLst>
              <a:ext uri="{FF2B5EF4-FFF2-40B4-BE49-F238E27FC236}">
                <a16:creationId xmlns:a16="http://schemas.microsoft.com/office/drawing/2014/main" id="{954A6827-F03A-A946-6264-8794201EFBB4}"/>
              </a:ext>
            </a:extLst>
          </p:cNvPr>
          <p:cNvSpPr/>
          <p:nvPr/>
        </p:nvSpPr>
        <p:spPr>
          <a:xfrm rot="5400000">
            <a:off x="9002274" y="1814762"/>
            <a:ext cx="847280" cy="906592"/>
          </a:xfrm>
          <a:prstGeom prst="bentArrow">
            <a:avLst>
              <a:gd name="adj1" fmla="val 12684"/>
              <a:gd name="adj2" fmla="val 18353"/>
              <a:gd name="adj3" fmla="val 17962"/>
              <a:gd name="adj4" fmla="val 4375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39" name="Pfeil: gebogen 38">
            <a:extLst>
              <a:ext uri="{FF2B5EF4-FFF2-40B4-BE49-F238E27FC236}">
                <a16:creationId xmlns:a16="http://schemas.microsoft.com/office/drawing/2014/main" id="{403EA686-8214-20F2-931D-0B5C96AD1582}"/>
              </a:ext>
            </a:extLst>
          </p:cNvPr>
          <p:cNvSpPr/>
          <p:nvPr/>
        </p:nvSpPr>
        <p:spPr>
          <a:xfrm rot="5400000">
            <a:off x="10855599" y="4184553"/>
            <a:ext cx="813037" cy="906592"/>
          </a:xfrm>
          <a:prstGeom prst="bentArrow">
            <a:avLst>
              <a:gd name="adj1" fmla="val 12684"/>
              <a:gd name="adj2" fmla="val 18353"/>
              <a:gd name="adj3" fmla="val 17962"/>
              <a:gd name="adj4" fmla="val 4375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46" name="Pfeil: gebogen 45">
            <a:extLst>
              <a:ext uri="{FF2B5EF4-FFF2-40B4-BE49-F238E27FC236}">
                <a16:creationId xmlns:a16="http://schemas.microsoft.com/office/drawing/2014/main" id="{9C570E67-F473-1EB7-AB38-0F0E1308882B}"/>
              </a:ext>
            </a:extLst>
          </p:cNvPr>
          <p:cNvSpPr/>
          <p:nvPr/>
        </p:nvSpPr>
        <p:spPr>
          <a:xfrm rot="5400000">
            <a:off x="9926114" y="2991648"/>
            <a:ext cx="847280" cy="906592"/>
          </a:xfrm>
          <a:prstGeom prst="bentArrow">
            <a:avLst>
              <a:gd name="adj1" fmla="val 12684"/>
              <a:gd name="adj2" fmla="val 18353"/>
              <a:gd name="adj3" fmla="val 17962"/>
              <a:gd name="adj4" fmla="val 4375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35" name="Pfeil: gebogen 34">
            <a:extLst>
              <a:ext uri="{FF2B5EF4-FFF2-40B4-BE49-F238E27FC236}">
                <a16:creationId xmlns:a16="http://schemas.microsoft.com/office/drawing/2014/main" id="{D6D2A182-3BFF-3BB5-951D-5FCACE077EA3}"/>
              </a:ext>
            </a:extLst>
          </p:cNvPr>
          <p:cNvSpPr/>
          <p:nvPr/>
        </p:nvSpPr>
        <p:spPr>
          <a:xfrm rot="16200000">
            <a:off x="4436297" y="2617273"/>
            <a:ext cx="3158919" cy="2645596"/>
          </a:xfrm>
          <a:prstGeom prst="bentArrow">
            <a:avLst>
              <a:gd name="adj1" fmla="val 5108"/>
              <a:gd name="adj2" fmla="val 9029"/>
              <a:gd name="adj3" fmla="val 12891"/>
              <a:gd name="adj4" fmla="val 437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3" name="Text Placeholder 2">
            <a:extLst>
              <a:ext uri="{FF2B5EF4-FFF2-40B4-BE49-F238E27FC236}">
                <a16:creationId xmlns:a16="http://schemas.microsoft.com/office/drawing/2014/main" id="{4901E7B4-9E06-2501-E54D-1259B069214D}"/>
              </a:ext>
            </a:extLst>
          </p:cNvPr>
          <p:cNvSpPr>
            <a:spLocks noGrp="1"/>
          </p:cNvSpPr>
          <p:nvPr>
            <p:ph type="body" sz="quarter" idx="21"/>
          </p:nvPr>
        </p:nvSpPr>
        <p:spPr/>
        <p:txBody>
          <a:bodyPr/>
          <a:lstStyle/>
          <a:p>
            <a:r>
              <a:rPr lang="de-DE"/>
              <a:t>Maßnahmen | Mögliche Weiterentwicklung</a:t>
            </a:r>
          </a:p>
        </p:txBody>
      </p:sp>
      <p:sp>
        <p:nvSpPr>
          <p:cNvPr id="5" name="Title 4">
            <a:extLst>
              <a:ext uri="{FF2B5EF4-FFF2-40B4-BE49-F238E27FC236}">
                <a16:creationId xmlns:a16="http://schemas.microsoft.com/office/drawing/2014/main" id="{32647224-FDB2-1F16-64EE-60FBAB10945B}"/>
              </a:ext>
            </a:extLst>
          </p:cNvPr>
          <p:cNvSpPr>
            <a:spLocks noGrp="1"/>
          </p:cNvSpPr>
          <p:nvPr>
            <p:ph type="title"/>
          </p:nvPr>
        </p:nvSpPr>
        <p:spPr>
          <a:xfrm>
            <a:off x="443077" y="180000"/>
            <a:ext cx="11307323" cy="691200"/>
          </a:xfrm>
        </p:spPr>
        <p:txBody>
          <a:bodyPr vert="horz"/>
          <a:lstStyle/>
          <a:p>
            <a:r>
              <a:rPr lang="de-DE"/>
              <a:t>Durch ein 4-Schritte-Vorgehen können Maßnahmen zur Mitgliederbindung weiterentwickelt und eingesetzt werden</a:t>
            </a:r>
          </a:p>
        </p:txBody>
      </p:sp>
      <p:sp>
        <p:nvSpPr>
          <p:cNvPr id="41" name="Rectangle 44">
            <a:extLst>
              <a:ext uri="{FF2B5EF4-FFF2-40B4-BE49-F238E27FC236}">
                <a16:creationId xmlns:a16="http://schemas.microsoft.com/office/drawing/2014/main" id="{1568AF1C-85BA-5B7F-FD1D-48CAAA5DA0E6}"/>
              </a:ext>
            </a:extLst>
          </p:cNvPr>
          <p:cNvSpPr/>
          <p:nvPr/>
        </p:nvSpPr>
        <p:spPr>
          <a:xfrm>
            <a:off x="5007029" y="1549938"/>
            <a:ext cx="3978841" cy="810673"/>
          </a:xfrm>
          <a:prstGeom prst="rect">
            <a:avLst/>
          </a:prstGeom>
          <a:solidFill>
            <a:srgbClr val="EBF0F5"/>
          </a:solidFill>
          <a:ln w="25400" cap="flat" cmpd="sng" algn="ctr">
            <a:noFill/>
            <a:prstDash val="solid"/>
          </a:ln>
          <a:effectLst/>
        </p:spPr>
        <p:txBody>
          <a:bodyPr lIns="648000" tIns="72000" bIns="72000" rtlCol="0" anchor="ctr" anchorCtr="0"/>
          <a:lstStyle/>
          <a:p>
            <a:pPr lvl="0">
              <a:spcAft>
                <a:spcPts val="600"/>
              </a:spcAft>
            </a:pPr>
            <a:r>
              <a:rPr lang="de-DE" sz="1200" b="1">
                <a:solidFill>
                  <a:schemeClr val="tx2"/>
                </a:solidFill>
              </a:rPr>
              <a:t>1. Auswahl der Maßnahme</a:t>
            </a:r>
          </a:p>
          <a:p>
            <a:pPr marL="171455" lvl="0" indent="-171455" defTabSz="914423">
              <a:lnSpc>
                <a:spcPct val="90000"/>
              </a:lnSpc>
              <a:buClr>
                <a:schemeClr val="tx2"/>
              </a:buClr>
              <a:buFont typeface="Wingdings" pitchFamily="2" charset="2"/>
              <a:buChar char="§"/>
            </a:pPr>
            <a:r>
              <a:rPr lang="de-DE" sz="1200">
                <a:ea typeface="Verdana" panose="020B0604030504040204" pitchFamily="34" charset="0"/>
              </a:rPr>
              <a:t>Teamauswahl und Ressourcenplanung</a:t>
            </a:r>
          </a:p>
          <a:p>
            <a:pPr marL="171455" lvl="0" indent="-171455" defTabSz="914423">
              <a:lnSpc>
                <a:spcPct val="90000"/>
              </a:lnSpc>
              <a:buClr>
                <a:schemeClr val="tx2"/>
              </a:buClr>
              <a:buFont typeface="Wingdings" pitchFamily="2" charset="2"/>
              <a:buChar char="§"/>
            </a:pPr>
            <a:r>
              <a:rPr lang="de-DE" sz="1200">
                <a:ea typeface="Verdana" panose="020B0604030504040204" pitchFamily="34" charset="0"/>
              </a:rPr>
              <a:t>Zeitplanung erstellen</a:t>
            </a:r>
          </a:p>
        </p:txBody>
      </p:sp>
      <p:sp>
        <p:nvSpPr>
          <p:cNvPr id="42" name="Sechseck 89">
            <a:extLst>
              <a:ext uri="{FF2B5EF4-FFF2-40B4-BE49-F238E27FC236}">
                <a16:creationId xmlns:a16="http://schemas.microsoft.com/office/drawing/2014/main" id="{60DBBB09-1045-2871-CA8F-56A2201B9084}"/>
              </a:ext>
            </a:extLst>
          </p:cNvPr>
          <p:cNvSpPr>
            <a:spLocks/>
          </p:cNvSpPr>
          <p:nvPr/>
        </p:nvSpPr>
        <p:spPr>
          <a:xfrm>
            <a:off x="4516022" y="1549938"/>
            <a:ext cx="925306" cy="813034"/>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spcAft>
                <a:spcPts val="600"/>
              </a:spcAft>
            </a:pPr>
            <a:endParaRPr lang="de-DE" sz="2800" u="sng">
              <a:solidFill>
                <a:schemeClr val="bg1"/>
              </a:solidFill>
            </a:endParaRPr>
          </a:p>
        </p:txBody>
      </p:sp>
      <p:pic>
        <p:nvPicPr>
          <p:cNvPr id="48" name="Graphic 47" descr="Blaupause mit einfarbiger Füllung">
            <a:extLst>
              <a:ext uri="{FF2B5EF4-FFF2-40B4-BE49-F238E27FC236}">
                <a16:creationId xmlns:a16="http://schemas.microsoft.com/office/drawing/2014/main" id="{95399CED-4AFC-A266-B55B-9609A868A8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692957" y="1670737"/>
            <a:ext cx="571437" cy="571437"/>
          </a:xfrm>
          <a:prstGeom prst="rect">
            <a:avLst/>
          </a:prstGeom>
        </p:spPr>
      </p:pic>
      <p:sp>
        <p:nvSpPr>
          <p:cNvPr id="43" name="Rectangle 44">
            <a:extLst>
              <a:ext uri="{FF2B5EF4-FFF2-40B4-BE49-F238E27FC236}">
                <a16:creationId xmlns:a16="http://schemas.microsoft.com/office/drawing/2014/main" id="{29F288EB-7860-0711-D438-79AAFDAD4524}"/>
              </a:ext>
            </a:extLst>
          </p:cNvPr>
          <p:cNvSpPr/>
          <p:nvPr/>
        </p:nvSpPr>
        <p:spPr>
          <a:xfrm>
            <a:off x="7754934" y="5047152"/>
            <a:ext cx="3978840" cy="813037"/>
          </a:xfrm>
          <a:prstGeom prst="rect">
            <a:avLst/>
          </a:prstGeom>
          <a:solidFill>
            <a:srgbClr val="EBF0F5"/>
          </a:solidFill>
          <a:ln w="25400" cap="flat" cmpd="sng" algn="ctr">
            <a:noFill/>
            <a:prstDash val="solid"/>
          </a:ln>
          <a:effectLst/>
        </p:spPr>
        <p:txBody>
          <a:bodyPr lIns="648000" tIns="72000" bIns="72000" rtlCol="0" anchor="ctr" anchorCtr="0"/>
          <a:lstStyle/>
          <a:p>
            <a:pPr lvl="0">
              <a:spcAft>
                <a:spcPts val="600"/>
              </a:spcAft>
            </a:pPr>
            <a:r>
              <a:rPr lang="de-DE" sz="1200" b="1">
                <a:solidFill>
                  <a:schemeClr val="tx2"/>
                </a:solidFill>
              </a:rPr>
              <a:t>4. Verbessern</a:t>
            </a:r>
          </a:p>
          <a:p>
            <a:pPr marL="171455" indent="-171455" defTabSz="914423">
              <a:lnSpc>
                <a:spcPct val="90000"/>
              </a:lnSpc>
              <a:buClr>
                <a:schemeClr val="tx2"/>
              </a:buClr>
              <a:buFont typeface="Wingdings" pitchFamily="2" charset="2"/>
              <a:buChar char="§"/>
            </a:pPr>
            <a:r>
              <a:rPr lang="de-DE" sz="1200">
                <a:ea typeface="Verdana" panose="020B0604030504040204" pitchFamily="34" charset="0"/>
              </a:rPr>
              <a:t>Anpassungen vornehmen</a:t>
            </a:r>
          </a:p>
          <a:p>
            <a:pPr marL="171455" indent="-171455" defTabSz="914423">
              <a:lnSpc>
                <a:spcPct val="90000"/>
              </a:lnSpc>
              <a:buClr>
                <a:schemeClr val="tx2"/>
              </a:buClr>
              <a:buFont typeface="Wingdings" pitchFamily="2" charset="2"/>
              <a:buChar char="§"/>
            </a:pPr>
            <a:r>
              <a:rPr lang="de-DE" sz="1200">
                <a:ea typeface="Verdana" panose="020B0604030504040204" pitchFamily="34" charset="0"/>
              </a:rPr>
              <a:t>Dokumentieren und Standardisieren</a:t>
            </a:r>
          </a:p>
        </p:txBody>
      </p:sp>
      <p:sp>
        <p:nvSpPr>
          <p:cNvPr id="44" name="Sechseck 89">
            <a:extLst>
              <a:ext uri="{FF2B5EF4-FFF2-40B4-BE49-F238E27FC236}">
                <a16:creationId xmlns:a16="http://schemas.microsoft.com/office/drawing/2014/main" id="{28B91CDC-7A07-3AD0-92F8-2248DC2ADB8F}"/>
              </a:ext>
            </a:extLst>
          </p:cNvPr>
          <p:cNvSpPr>
            <a:spLocks/>
          </p:cNvSpPr>
          <p:nvPr/>
        </p:nvSpPr>
        <p:spPr>
          <a:xfrm>
            <a:off x="7276626" y="5041583"/>
            <a:ext cx="925306" cy="813034"/>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spcAft>
                <a:spcPts val="600"/>
              </a:spcAft>
            </a:pPr>
            <a:endParaRPr lang="de-DE" sz="2800" u="sng">
              <a:solidFill>
                <a:schemeClr val="bg1"/>
              </a:solidFill>
            </a:endParaRPr>
          </a:p>
        </p:txBody>
      </p:sp>
      <p:cxnSp>
        <p:nvCxnSpPr>
          <p:cNvPr id="106" name="Straight Connector 105">
            <a:extLst>
              <a:ext uri="{FF2B5EF4-FFF2-40B4-BE49-F238E27FC236}">
                <a16:creationId xmlns:a16="http://schemas.microsoft.com/office/drawing/2014/main" id="{88AA8E96-0CF4-CFBE-B8F8-6C1B752D7A39}"/>
              </a:ext>
            </a:extLst>
          </p:cNvPr>
          <p:cNvCxnSpPr>
            <a:cxnSpLocks/>
          </p:cNvCxnSpPr>
          <p:nvPr/>
        </p:nvCxnSpPr>
        <p:spPr>
          <a:xfrm>
            <a:off x="4274083" y="1233488"/>
            <a:ext cx="0" cy="5105551"/>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FB209D72-3553-2231-55E7-53018EAC104D}"/>
              </a:ext>
            </a:extLst>
          </p:cNvPr>
          <p:cNvSpPr/>
          <p:nvPr/>
        </p:nvSpPr>
        <p:spPr>
          <a:xfrm>
            <a:off x="4173994" y="3418955"/>
            <a:ext cx="288098" cy="7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122" name="Chevron 121">
            <a:extLst>
              <a:ext uri="{FF2B5EF4-FFF2-40B4-BE49-F238E27FC236}">
                <a16:creationId xmlns:a16="http://schemas.microsoft.com/office/drawing/2014/main" id="{452573AC-A417-E09A-D7D8-4AD3F4E80065}"/>
              </a:ext>
            </a:extLst>
          </p:cNvPr>
          <p:cNvSpPr/>
          <p:nvPr/>
        </p:nvSpPr>
        <p:spPr>
          <a:xfrm>
            <a:off x="4155565" y="3473390"/>
            <a:ext cx="288099" cy="629685"/>
          </a:xfrm>
          <a:prstGeom prst="chevron">
            <a:avLst>
              <a:gd name="adj" fmla="val 5457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124" name="Rectangle 50">
            <a:extLst>
              <a:ext uri="{FF2B5EF4-FFF2-40B4-BE49-F238E27FC236}">
                <a16:creationId xmlns:a16="http://schemas.microsoft.com/office/drawing/2014/main" id="{AE4837B8-4E5E-A380-4914-660E1EEE6FC0}"/>
              </a:ext>
            </a:extLst>
          </p:cNvPr>
          <p:cNvSpPr/>
          <p:nvPr/>
        </p:nvSpPr>
        <p:spPr>
          <a:xfrm>
            <a:off x="443078" y="1375689"/>
            <a:ext cx="3413306" cy="415937"/>
          </a:xfrm>
          <a:prstGeom prst="rect">
            <a:avLst/>
          </a:prstGeom>
          <a:ln w="19050">
            <a:solidFill>
              <a:schemeClr val="tx2"/>
            </a:solidFill>
          </a:ln>
        </p:spPr>
        <p:txBody>
          <a:bodyPr wrap="square" lIns="90000" tIns="180000" rIns="90000" anchor="t">
            <a:noAutofit/>
          </a:bodyPr>
          <a:lstStyle/>
          <a:p>
            <a:pPr marL="171450" indent="-171450">
              <a:spcAft>
                <a:spcPts val="600"/>
              </a:spcAft>
              <a:buClr>
                <a:schemeClr val="tx2"/>
              </a:buClr>
              <a:buFont typeface="Wingdings" pitchFamily="2" charset="2"/>
              <a:buChar char="§"/>
            </a:pPr>
            <a:r>
              <a:rPr lang="de-DE" sz="1100">
                <a:latin typeface="+mj-lt"/>
                <a:cs typeface="Montserrat Light" charset="0"/>
              </a:rPr>
              <a:t>Traineesprecher</a:t>
            </a:r>
          </a:p>
          <a:p>
            <a:pPr marL="171450" indent="-171450">
              <a:spcAft>
                <a:spcPts val="600"/>
              </a:spcAft>
              <a:buClr>
                <a:schemeClr val="tx2"/>
              </a:buClr>
              <a:buFont typeface="Wingdings" pitchFamily="2" charset="2"/>
              <a:buChar char="§"/>
            </a:pPr>
            <a:endParaRPr lang="de-DE" sz="1100">
              <a:latin typeface="+mj-lt"/>
              <a:ea typeface="Montserrat Light" charset="0"/>
              <a:cs typeface="Montserrat Light" charset="0"/>
            </a:endParaRPr>
          </a:p>
        </p:txBody>
      </p:sp>
      <p:sp>
        <p:nvSpPr>
          <p:cNvPr id="7" name="Parallelogramm 49">
            <a:extLst>
              <a:ext uri="{FF2B5EF4-FFF2-40B4-BE49-F238E27FC236}">
                <a16:creationId xmlns:a16="http://schemas.microsoft.com/office/drawing/2014/main" id="{24A36379-5FB8-E354-4FC8-7E38A55C51B9}"/>
              </a:ext>
            </a:extLst>
          </p:cNvPr>
          <p:cNvSpPr/>
          <p:nvPr/>
        </p:nvSpPr>
        <p:spPr>
          <a:xfrm>
            <a:off x="714358" y="1233488"/>
            <a:ext cx="2610641"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36000" bIns="36000" numCol="1" spcCol="0" rtlCol="0" fromWordArt="0" anchor="ctr" anchorCtr="0" forceAA="0" compatLnSpc="1">
            <a:prstTxWarp prst="textNoShape">
              <a:avLst/>
            </a:prstTxWarp>
            <a:noAutofit/>
          </a:bodyPr>
          <a:lstStyle/>
          <a:p>
            <a:pPr>
              <a:spcAft>
                <a:spcPts val="600"/>
              </a:spcAft>
            </a:pPr>
            <a:r>
              <a:rPr lang="de-DE" sz="1200" b="1">
                <a:solidFill>
                  <a:schemeClr val="bg1"/>
                </a:solidFill>
              </a:rPr>
              <a:t>Traineebetreuung</a:t>
            </a:r>
          </a:p>
        </p:txBody>
      </p:sp>
      <p:sp>
        <p:nvSpPr>
          <p:cNvPr id="2" name="Rectangle 50">
            <a:extLst>
              <a:ext uri="{FF2B5EF4-FFF2-40B4-BE49-F238E27FC236}">
                <a16:creationId xmlns:a16="http://schemas.microsoft.com/office/drawing/2014/main" id="{87428C53-863D-88B7-9AD4-6D9662210B41}"/>
              </a:ext>
            </a:extLst>
          </p:cNvPr>
          <p:cNvSpPr/>
          <p:nvPr/>
        </p:nvSpPr>
        <p:spPr>
          <a:xfrm>
            <a:off x="449840" y="2827483"/>
            <a:ext cx="3413306" cy="1086900"/>
          </a:xfrm>
          <a:prstGeom prst="rect">
            <a:avLst/>
          </a:prstGeom>
          <a:ln w="19050">
            <a:solidFill>
              <a:schemeClr val="tx2"/>
            </a:solidFill>
          </a:ln>
        </p:spPr>
        <p:txBody>
          <a:bodyPr wrap="square" lIns="90000" tIns="180000" rIns="90000" anchor="t">
            <a:noAutofit/>
          </a:bodyPr>
          <a:lstStyle/>
          <a:p>
            <a:pPr marL="171450" indent="-171450">
              <a:spcAft>
                <a:spcPts val="600"/>
              </a:spcAft>
              <a:buClr>
                <a:schemeClr val="tx2"/>
              </a:buClr>
              <a:buFont typeface="Wingdings" pitchFamily="2" charset="2"/>
              <a:buChar char="§"/>
            </a:pPr>
            <a:r>
              <a:rPr lang="de-DE" sz="1100">
                <a:latin typeface="+mj-lt"/>
                <a:cs typeface="Montserrat Light" charset="0"/>
              </a:rPr>
              <a:t>Teambuildings</a:t>
            </a:r>
          </a:p>
          <a:p>
            <a:pPr marL="171450" indent="-171450">
              <a:spcAft>
                <a:spcPts val="600"/>
              </a:spcAft>
              <a:buClr>
                <a:schemeClr val="tx2"/>
              </a:buClr>
              <a:buFont typeface="Wingdings" pitchFamily="2" charset="2"/>
              <a:buChar char="§"/>
            </a:pPr>
            <a:r>
              <a:rPr lang="de-DE" sz="1100">
                <a:latin typeface="+mj-lt"/>
                <a:cs typeface="Montserrat Light" charset="0"/>
              </a:rPr>
              <a:t>Ziel Dokumentation</a:t>
            </a:r>
          </a:p>
          <a:p>
            <a:pPr marL="171450" indent="-171450">
              <a:spcAft>
                <a:spcPts val="600"/>
              </a:spcAft>
              <a:buClr>
                <a:schemeClr val="tx2"/>
              </a:buClr>
              <a:buFont typeface="Wingdings" pitchFamily="2" charset="2"/>
              <a:buChar char="§"/>
            </a:pPr>
            <a:r>
              <a:rPr lang="de-DE" sz="1100">
                <a:latin typeface="+mj-lt"/>
                <a:cs typeface="Montserrat Light" charset="0"/>
              </a:rPr>
              <a:t>VB-Rotationsphasen</a:t>
            </a:r>
          </a:p>
          <a:p>
            <a:pPr marL="171450" indent="-171450">
              <a:spcAft>
                <a:spcPts val="600"/>
              </a:spcAft>
              <a:buClr>
                <a:schemeClr val="tx2"/>
              </a:buClr>
              <a:buFont typeface="Wingdings" pitchFamily="2" charset="2"/>
              <a:buChar char="§"/>
            </a:pPr>
            <a:r>
              <a:rPr lang="de-DE" sz="1100">
                <a:latin typeface="+mj-lt"/>
                <a:cs typeface="Montserrat Light" charset="0"/>
              </a:rPr>
              <a:t>Frühere Schulungsleitung</a:t>
            </a:r>
          </a:p>
          <a:p>
            <a:pPr marL="171450" indent="-171450">
              <a:spcAft>
                <a:spcPts val="600"/>
              </a:spcAft>
              <a:buClr>
                <a:schemeClr val="tx2"/>
              </a:buClr>
              <a:buFont typeface="Wingdings" pitchFamily="2" charset="2"/>
              <a:buChar char="§"/>
            </a:pPr>
            <a:endParaRPr lang="de-DE" sz="1100">
              <a:latin typeface="+mj-lt"/>
              <a:cs typeface="Montserrat Light" charset="0"/>
            </a:endParaRPr>
          </a:p>
        </p:txBody>
      </p:sp>
      <p:sp>
        <p:nvSpPr>
          <p:cNvPr id="4" name="Parallelogramm 49">
            <a:extLst>
              <a:ext uri="{FF2B5EF4-FFF2-40B4-BE49-F238E27FC236}">
                <a16:creationId xmlns:a16="http://schemas.microsoft.com/office/drawing/2014/main" id="{7391A7F3-1598-3142-C4A8-90DAD6A0F92D}"/>
              </a:ext>
            </a:extLst>
          </p:cNvPr>
          <p:cNvSpPr/>
          <p:nvPr/>
        </p:nvSpPr>
        <p:spPr>
          <a:xfrm>
            <a:off x="681432" y="2686554"/>
            <a:ext cx="2610641"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36000" bIns="36000" numCol="1" spcCol="0" rtlCol="0" fromWordArt="0" anchor="ctr" anchorCtr="0" forceAA="0" compatLnSpc="1">
            <a:prstTxWarp prst="textNoShape">
              <a:avLst/>
            </a:prstTxWarp>
            <a:noAutofit/>
          </a:bodyPr>
          <a:lstStyle/>
          <a:p>
            <a:pPr>
              <a:spcAft>
                <a:spcPts val="600"/>
              </a:spcAft>
            </a:pPr>
            <a:r>
              <a:rPr lang="de-DE" sz="1200" b="1">
                <a:solidFill>
                  <a:schemeClr val="bg1"/>
                </a:solidFill>
              </a:rPr>
              <a:t>Mitgliederentwicklung</a:t>
            </a:r>
          </a:p>
        </p:txBody>
      </p:sp>
      <p:sp>
        <p:nvSpPr>
          <p:cNvPr id="10" name="Rectangle 50">
            <a:extLst>
              <a:ext uri="{FF2B5EF4-FFF2-40B4-BE49-F238E27FC236}">
                <a16:creationId xmlns:a16="http://schemas.microsoft.com/office/drawing/2014/main" id="{666572C7-3558-6C01-644E-E627D4557B34}"/>
              </a:ext>
            </a:extLst>
          </p:cNvPr>
          <p:cNvSpPr/>
          <p:nvPr/>
        </p:nvSpPr>
        <p:spPr>
          <a:xfrm>
            <a:off x="458227" y="4218945"/>
            <a:ext cx="3413306" cy="657503"/>
          </a:xfrm>
          <a:prstGeom prst="rect">
            <a:avLst/>
          </a:prstGeom>
          <a:ln w="19050">
            <a:solidFill>
              <a:schemeClr val="tx2"/>
            </a:solidFill>
          </a:ln>
        </p:spPr>
        <p:txBody>
          <a:bodyPr wrap="square" lIns="90000" tIns="180000" rIns="90000" anchor="t">
            <a:noAutofit/>
          </a:bodyPr>
          <a:lstStyle/>
          <a:p>
            <a:pPr marL="171450" indent="-171450">
              <a:spcAft>
                <a:spcPts val="600"/>
              </a:spcAft>
              <a:buClr>
                <a:schemeClr val="tx2"/>
              </a:buClr>
              <a:buFont typeface="Wingdings" pitchFamily="2" charset="2"/>
              <a:buChar char="§"/>
            </a:pPr>
            <a:r>
              <a:rPr lang="de-DE" sz="1100">
                <a:latin typeface="+mj-lt"/>
                <a:cs typeface="Montserrat Light" charset="0"/>
              </a:rPr>
              <a:t>Aktivscore</a:t>
            </a:r>
          </a:p>
          <a:p>
            <a:pPr marL="171450" indent="-171450">
              <a:spcAft>
                <a:spcPts val="600"/>
              </a:spcAft>
              <a:buClr>
                <a:schemeClr val="tx2"/>
              </a:buClr>
              <a:buFont typeface="Wingdings" pitchFamily="2" charset="2"/>
              <a:buChar char="§"/>
            </a:pPr>
            <a:r>
              <a:rPr lang="de-DE" sz="1100">
                <a:latin typeface="+mj-lt"/>
                <a:ea typeface="Montserrat Light" charset="0"/>
                <a:cs typeface="Montserrat Light" charset="0"/>
              </a:rPr>
              <a:t>Aufgabenautomatisierung</a:t>
            </a:r>
          </a:p>
        </p:txBody>
      </p:sp>
      <p:sp>
        <p:nvSpPr>
          <p:cNvPr id="11" name="Parallelogramm 49">
            <a:extLst>
              <a:ext uri="{FF2B5EF4-FFF2-40B4-BE49-F238E27FC236}">
                <a16:creationId xmlns:a16="http://schemas.microsoft.com/office/drawing/2014/main" id="{678CCE5E-B218-4FEA-8518-AE241F2A3DD4}"/>
              </a:ext>
            </a:extLst>
          </p:cNvPr>
          <p:cNvSpPr/>
          <p:nvPr/>
        </p:nvSpPr>
        <p:spPr>
          <a:xfrm>
            <a:off x="729507" y="4076745"/>
            <a:ext cx="2610641"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36000" bIns="36000" numCol="1" spcCol="0" rtlCol="0" fromWordArt="0" anchor="ctr" anchorCtr="0" forceAA="0" compatLnSpc="1">
            <a:prstTxWarp prst="textNoShape">
              <a:avLst/>
            </a:prstTxWarp>
            <a:noAutofit/>
          </a:bodyPr>
          <a:lstStyle/>
          <a:p>
            <a:pPr>
              <a:spcAft>
                <a:spcPts val="600"/>
              </a:spcAft>
            </a:pPr>
            <a:r>
              <a:rPr lang="de-DE" sz="1200" b="1">
                <a:solidFill>
                  <a:schemeClr val="bg1"/>
                </a:solidFill>
              </a:rPr>
              <a:t>IT Light</a:t>
            </a:r>
          </a:p>
        </p:txBody>
      </p:sp>
      <p:sp>
        <p:nvSpPr>
          <p:cNvPr id="12" name="Rectangle 50">
            <a:extLst>
              <a:ext uri="{FF2B5EF4-FFF2-40B4-BE49-F238E27FC236}">
                <a16:creationId xmlns:a16="http://schemas.microsoft.com/office/drawing/2014/main" id="{195A9772-CAD0-9907-28F9-099C7DAF2D13}"/>
              </a:ext>
            </a:extLst>
          </p:cNvPr>
          <p:cNvSpPr/>
          <p:nvPr/>
        </p:nvSpPr>
        <p:spPr>
          <a:xfrm>
            <a:off x="458226" y="5181010"/>
            <a:ext cx="3413306" cy="426733"/>
          </a:xfrm>
          <a:prstGeom prst="rect">
            <a:avLst/>
          </a:prstGeom>
          <a:ln w="19050">
            <a:solidFill>
              <a:schemeClr val="tx2"/>
            </a:solidFill>
          </a:ln>
        </p:spPr>
        <p:txBody>
          <a:bodyPr wrap="square" lIns="90000" tIns="180000" rIns="90000" anchor="t">
            <a:noAutofit/>
          </a:bodyPr>
          <a:lstStyle/>
          <a:p>
            <a:pPr marL="171450" indent="-171450">
              <a:spcAft>
                <a:spcPts val="600"/>
              </a:spcAft>
              <a:buClr>
                <a:schemeClr val="tx2"/>
              </a:buClr>
              <a:buFont typeface="Wingdings" pitchFamily="2" charset="2"/>
              <a:buChar char="§"/>
            </a:pPr>
            <a:r>
              <a:rPr lang="de-DE" sz="1100">
                <a:latin typeface="+mj-lt"/>
                <a:cs typeface="Montserrat Light" charset="0"/>
              </a:rPr>
              <a:t>Offizielle Akkreditierung</a:t>
            </a:r>
          </a:p>
          <a:p>
            <a:pPr marL="171450" indent="-171450">
              <a:spcAft>
                <a:spcPts val="600"/>
              </a:spcAft>
              <a:buClr>
                <a:schemeClr val="tx2"/>
              </a:buClr>
              <a:buFont typeface="Wingdings" pitchFamily="2" charset="2"/>
              <a:buChar char="§"/>
            </a:pPr>
            <a:endParaRPr lang="de-DE" sz="1100">
              <a:latin typeface="+mj-lt"/>
              <a:cs typeface="Montserrat Light" charset="0"/>
            </a:endParaRPr>
          </a:p>
        </p:txBody>
      </p:sp>
      <p:sp>
        <p:nvSpPr>
          <p:cNvPr id="13" name="Parallelogramm 49">
            <a:extLst>
              <a:ext uri="{FF2B5EF4-FFF2-40B4-BE49-F238E27FC236}">
                <a16:creationId xmlns:a16="http://schemas.microsoft.com/office/drawing/2014/main" id="{6C953E67-D10D-6BFE-4D03-CBABF6057ED8}"/>
              </a:ext>
            </a:extLst>
          </p:cNvPr>
          <p:cNvSpPr/>
          <p:nvPr/>
        </p:nvSpPr>
        <p:spPr>
          <a:xfrm>
            <a:off x="729506" y="5018648"/>
            <a:ext cx="2610641"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36000" bIns="36000" numCol="1" spcCol="0" rtlCol="0" fromWordArt="0" anchor="ctr" anchorCtr="0" forceAA="0" compatLnSpc="1">
            <a:prstTxWarp prst="textNoShape">
              <a:avLst/>
            </a:prstTxWarp>
            <a:noAutofit/>
          </a:bodyPr>
          <a:lstStyle/>
          <a:p>
            <a:pPr>
              <a:spcAft>
                <a:spcPts val="600"/>
              </a:spcAft>
            </a:pPr>
            <a:r>
              <a:rPr lang="de-DE" sz="1200" b="1">
                <a:solidFill>
                  <a:schemeClr val="bg1"/>
                </a:solidFill>
              </a:rPr>
              <a:t>External Relations</a:t>
            </a:r>
          </a:p>
        </p:txBody>
      </p:sp>
      <p:sp>
        <p:nvSpPr>
          <p:cNvPr id="14" name="Rectangle 50">
            <a:extLst>
              <a:ext uri="{FF2B5EF4-FFF2-40B4-BE49-F238E27FC236}">
                <a16:creationId xmlns:a16="http://schemas.microsoft.com/office/drawing/2014/main" id="{A463349F-92A7-E8EC-E65B-DB059C563771}"/>
              </a:ext>
            </a:extLst>
          </p:cNvPr>
          <p:cNvSpPr/>
          <p:nvPr/>
        </p:nvSpPr>
        <p:spPr>
          <a:xfrm>
            <a:off x="441903" y="2096188"/>
            <a:ext cx="3413306" cy="426733"/>
          </a:xfrm>
          <a:prstGeom prst="rect">
            <a:avLst/>
          </a:prstGeom>
          <a:ln w="19050">
            <a:solidFill>
              <a:schemeClr val="tx2"/>
            </a:solidFill>
          </a:ln>
        </p:spPr>
        <p:txBody>
          <a:bodyPr wrap="square" lIns="90000" tIns="180000" rIns="90000" anchor="t">
            <a:noAutofit/>
          </a:bodyPr>
          <a:lstStyle/>
          <a:p>
            <a:pPr marL="171450" indent="-171450">
              <a:spcAft>
                <a:spcPts val="600"/>
              </a:spcAft>
              <a:buClr>
                <a:schemeClr val="tx2"/>
              </a:buClr>
              <a:buFont typeface="Wingdings" pitchFamily="2" charset="2"/>
              <a:buChar char="§"/>
            </a:pPr>
            <a:r>
              <a:rPr lang="de-DE" sz="1100">
                <a:latin typeface="+mj-lt"/>
                <a:cs typeface="Montserrat Light" charset="0"/>
              </a:rPr>
              <a:t>Außendarstellung</a:t>
            </a:r>
          </a:p>
          <a:p>
            <a:pPr marL="171450" indent="-171450">
              <a:spcAft>
                <a:spcPts val="600"/>
              </a:spcAft>
              <a:buClr>
                <a:schemeClr val="tx2"/>
              </a:buClr>
              <a:buFont typeface="Wingdings" pitchFamily="2" charset="2"/>
              <a:buChar char="§"/>
            </a:pPr>
            <a:endParaRPr lang="de-DE" sz="1100">
              <a:latin typeface="+mj-lt"/>
              <a:cs typeface="Montserrat Light" charset="0"/>
            </a:endParaRPr>
          </a:p>
        </p:txBody>
      </p:sp>
      <p:sp>
        <p:nvSpPr>
          <p:cNvPr id="15" name="Parallelogramm 49">
            <a:extLst>
              <a:ext uri="{FF2B5EF4-FFF2-40B4-BE49-F238E27FC236}">
                <a16:creationId xmlns:a16="http://schemas.microsoft.com/office/drawing/2014/main" id="{A6C6CD95-7D40-002A-A75E-2DA1E937E174}"/>
              </a:ext>
            </a:extLst>
          </p:cNvPr>
          <p:cNvSpPr/>
          <p:nvPr/>
        </p:nvSpPr>
        <p:spPr>
          <a:xfrm>
            <a:off x="713183" y="1957773"/>
            <a:ext cx="2610641"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36000" bIns="36000" numCol="1" spcCol="0" rtlCol="0" fromWordArt="0" anchor="ctr" anchorCtr="0" forceAA="0" compatLnSpc="1">
            <a:prstTxWarp prst="textNoShape">
              <a:avLst/>
            </a:prstTxWarp>
            <a:noAutofit/>
          </a:bodyPr>
          <a:lstStyle/>
          <a:p>
            <a:pPr>
              <a:spcAft>
                <a:spcPts val="600"/>
              </a:spcAft>
            </a:pPr>
            <a:r>
              <a:rPr lang="de-DE" sz="1200" b="1">
                <a:solidFill>
                  <a:schemeClr val="bg1"/>
                </a:solidFill>
              </a:rPr>
              <a:t>Social Media &amp; PR</a:t>
            </a:r>
          </a:p>
        </p:txBody>
      </p:sp>
      <p:sp>
        <p:nvSpPr>
          <p:cNvPr id="16" name="Rectangle 50">
            <a:extLst>
              <a:ext uri="{FF2B5EF4-FFF2-40B4-BE49-F238E27FC236}">
                <a16:creationId xmlns:a16="http://schemas.microsoft.com/office/drawing/2014/main" id="{BD0C5141-3BC2-3073-1B6E-EB0FC5AB3AF7}"/>
              </a:ext>
            </a:extLst>
          </p:cNvPr>
          <p:cNvSpPr/>
          <p:nvPr/>
        </p:nvSpPr>
        <p:spPr>
          <a:xfrm>
            <a:off x="458226" y="5912306"/>
            <a:ext cx="3413306" cy="426733"/>
          </a:xfrm>
          <a:prstGeom prst="rect">
            <a:avLst/>
          </a:prstGeom>
          <a:ln w="19050">
            <a:solidFill>
              <a:schemeClr val="tx2"/>
            </a:solidFill>
          </a:ln>
        </p:spPr>
        <p:txBody>
          <a:bodyPr wrap="square" lIns="90000" tIns="180000" rIns="90000" anchor="t">
            <a:noAutofit/>
          </a:bodyPr>
          <a:lstStyle/>
          <a:p>
            <a:pPr marL="171450" indent="-171450">
              <a:spcAft>
                <a:spcPts val="600"/>
              </a:spcAft>
              <a:buClr>
                <a:schemeClr val="tx2"/>
              </a:buClr>
              <a:buFont typeface="Wingdings" pitchFamily="2" charset="2"/>
              <a:buChar char="§"/>
            </a:pPr>
            <a:r>
              <a:rPr lang="de-DE" sz="1100">
                <a:latin typeface="+mj-lt"/>
                <a:cs typeface="Montserrat Light" charset="0"/>
              </a:rPr>
              <a:t>Erwartungskommunikation</a:t>
            </a:r>
          </a:p>
          <a:p>
            <a:pPr marL="171450" indent="-171450">
              <a:spcAft>
                <a:spcPts val="600"/>
              </a:spcAft>
              <a:buClr>
                <a:schemeClr val="tx2"/>
              </a:buClr>
              <a:buFont typeface="Wingdings" pitchFamily="2" charset="2"/>
              <a:buChar char="§"/>
            </a:pPr>
            <a:endParaRPr lang="de-DE" sz="1100">
              <a:latin typeface="+mj-lt"/>
              <a:cs typeface="Montserrat Light" charset="0"/>
            </a:endParaRPr>
          </a:p>
        </p:txBody>
      </p:sp>
      <p:sp>
        <p:nvSpPr>
          <p:cNvPr id="17" name="Parallelogramm 49">
            <a:extLst>
              <a:ext uri="{FF2B5EF4-FFF2-40B4-BE49-F238E27FC236}">
                <a16:creationId xmlns:a16="http://schemas.microsoft.com/office/drawing/2014/main" id="{E15666EC-14AA-A9C4-EF03-CD71A8741D67}"/>
              </a:ext>
            </a:extLst>
          </p:cNvPr>
          <p:cNvSpPr/>
          <p:nvPr/>
        </p:nvSpPr>
        <p:spPr>
          <a:xfrm>
            <a:off x="729506" y="5770105"/>
            <a:ext cx="2610641"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36000" bIns="36000" numCol="1" spcCol="0" rtlCol="0" fromWordArt="0" anchor="ctr" anchorCtr="0" forceAA="0" compatLnSpc="1">
            <a:prstTxWarp prst="textNoShape">
              <a:avLst/>
            </a:prstTxWarp>
            <a:noAutofit/>
          </a:bodyPr>
          <a:lstStyle/>
          <a:p>
            <a:pPr>
              <a:spcAft>
                <a:spcPts val="600"/>
              </a:spcAft>
            </a:pPr>
            <a:r>
              <a:rPr lang="de-DE" sz="1200" b="1">
                <a:solidFill>
                  <a:schemeClr val="bg1"/>
                </a:solidFill>
              </a:rPr>
              <a:t>Hochschulmarketing</a:t>
            </a:r>
          </a:p>
        </p:txBody>
      </p:sp>
      <p:sp>
        <p:nvSpPr>
          <p:cNvPr id="22" name="Rectangle 44">
            <a:extLst>
              <a:ext uri="{FF2B5EF4-FFF2-40B4-BE49-F238E27FC236}">
                <a16:creationId xmlns:a16="http://schemas.microsoft.com/office/drawing/2014/main" id="{4D521CC1-23F2-C03D-A550-256B11A526BC}"/>
              </a:ext>
            </a:extLst>
          </p:cNvPr>
          <p:cNvSpPr/>
          <p:nvPr/>
        </p:nvSpPr>
        <p:spPr>
          <a:xfrm>
            <a:off x="5919636" y="2692841"/>
            <a:ext cx="3978840" cy="813037"/>
          </a:xfrm>
          <a:prstGeom prst="rect">
            <a:avLst/>
          </a:prstGeom>
          <a:solidFill>
            <a:srgbClr val="EBF0F5"/>
          </a:solidFill>
          <a:ln w="25400" cap="flat" cmpd="sng" algn="ctr">
            <a:noFill/>
            <a:prstDash val="solid"/>
          </a:ln>
          <a:effectLst/>
        </p:spPr>
        <p:txBody>
          <a:bodyPr lIns="648000" tIns="72000" bIns="72000" rtlCol="0" anchor="ctr" anchorCtr="0"/>
          <a:lstStyle/>
          <a:p>
            <a:pPr lvl="0">
              <a:spcAft>
                <a:spcPts val="600"/>
              </a:spcAft>
            </a:pPr>
            <a:r>
              <a:rPr lang="de-DE" sz="1200" b="1">
                <a:solidFill>
                  <a:schemeClr val="tx2"/>
                </a:solidFill>
              </a:rPr>
              <a:t>2. Weiterentwicklung der Maßnahme</a:t>
            </a:r>
          </a:p>
          <a:p>
            <a:pPr marL="171455" lvl="0" indent="-171455" defTabSz="914423">
              <a:lnSpc>
                <a:spcPct val="90000"/>
              </a:lnSpc>
              <a:buClr>
                <a:schemeClr val="tx2"/>
              </a:buClr>
              <a:buFont typeface="Wingdings" pitchFamily="2" charset="2"/>
              <a:buChar char="§"/>
            </a:pPr>
            <a:r>
              <a:rPr lang="de-DE" sz="1200">
                <a:ea typeface="Verdana" panose="020B0604030504040204" pitchFamily="34" charset="0"/>
              </a:rPr>
              <a:t>Detailplanung erstellen</a:t>
            </a:r>
          </a:p>
          <a:p>
            <a:pPr marL="171455" lvl="0" indent="-171455" defTabSz="914423">
              <a:lnSpc>
                <a:spcPct val="90000"/>
              </a:lnSpc>
              <a:buClr>
                <a:schemeClr val="tx2"/>
              </a:buClr>
              <a:buFont typeface="Wingdings" pitchFamily="2" charset="2"/>
              <a:buChar char="§"/>
            </a:pPr>
            <a:r>
              <a:rPr lang="de-DE" sz="1200">
                <a:ea typeface="Verdana" panose="020B0604030504040204" pitchFamily="34" charset="0"/>
              </a:rPr>
              <a:t>Möglicherweise Pilotphase durchlaufen</a:t>
            </a:r>
          </a:p>
          <a:p>
            <a:pPr marL="171455" indent="-171455" defTabSz="914423">
              <a:lnSpc>
                <a:spcPct val="90000"/>
              </a:lnSpc>
              <a:buClr>
                <a:schemeClr val="tx2"/>
              </a:buClr>
              <a:buFont typeface="Wingdings" pitchFamily="2" charset="2"/>
              <a:buChar char="§"/>
            </a:pPr>
            <a:r>
              <a:rPr lang="de-DE" sz="1200">
                <a:ea typeface="Verdana" panose="020B0604030504040204" pitchFamily="34" charset="0"/>
              </a:rPr>
              <a:t>Interviews oder Umfragen durchführen</a:t>
            </a:r>
          </a:p>
        </p:txBody>
      </p:sp>
      <p:sp>
        <p:nvSpPr>
          <p:cNvPr id="23" name="Sechseck 89">
            <a:extLst>
              <a:ext uri="{FF2B5EF4-FFF2-40B4-BE49-F238E27FC236}">
                <a16:creationId xmlns:a16="http://schemas.microsoft.com/office/drawing/2014/main" id="{BC4CF333-7EB6-62DD-B973-40B3C7A01188}"/>
              </a:ext>
            </a:extLst>
          </p:cNvPr>
          <p:cNvSpPr>
            <a:spLocks/>
          </p:cNvSpPr>
          <p:nvPr/>
        </p:nvSpPr>
        <p:spPr>
          <a:xfrm>
            <a:off x="5441328" y="2687272"/>
            <a:ext cx="925306" cy="813034"/>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spcAft>
                <a:spcPts val="600"/>
              </a:spcAft>
            </a:pPr>
            <a:endParaRPr lang="de-DE" sz="2800" u="sng">
              <a:solidFill>
                <a:schemeClr val="bg1"/>
              </a:solidFill>
            </a:endParaRPr>
          </a:p>
        </p:txBody>
      </p:sp>
      <p:pic>
        <p:nvPicPr>
          <p:cNvPr id="24" name="Content Placeholder 45" descr="Playbook mit einfarbiger Füllung">
            <a:extLst>
              <a:ext uri="{FF2B5EF4-FFF2-40B4-BE49-F238E27FC236}">
                <a16:creationId xmlns:a16="http://schemas.microsoft.com/office/drawing/2014/main" id="{8175CB54-4443-D856-7DA7-0915D0E8D0D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618263" y="2808071"/>
            <a:ext cx="571437" cy="571437"/>
          </a:xfrm>
          <a:prstGeom prst="rect">
            <a:avLst/>
          </a:prstGeom>
        </p:spPr>
      </p:pic>
      <p:sp>
        <p:nvSpPr>
          <p:cNvPr id="25" name="Rectangle 44">
            <a:extLst>
              <a:ext uri="{FF2B5EF4-FFF2-40B4-BE49-F238E27FC236}">
                <a16:creationId xmlns:a16="http://schemas.microsoft.com/office/drawing/2014/main" id="{2BB33E6E-D366-AB8D-4C82-3461A417B09F}"/>
              </a:ext>
            </a:extLst>
          </p:cNvPr>
          <p:cNvSpPr/>
          <p:nvPr/>
        </p:nvSpPr>
        <p:spPr>
          <a:xfrm>
            <a:off x="6844942" y="3867212"/>
            <a:ext cx="3978840" cy="813037"/>
          </a:xfrm>
          <a:prstGeom prst="rect">
            <a:avLst/>
          </a:prstGeom>
          <a:solidFill>
            <a:srgbClr val="EBF0F5"/>
          </a:solidFill>
          <a:ln w="25400" cap="flat" cmpd="sng" algn="ctr">
            <a:noFill/>
            <a:prstDash val="solid"/>
          </a:ln>
          <a:effectLst/>
        </p:spPr>
        <p:txBody>
          <a:bodyPr lIns="648000" tIns="72000" bIns="72000" rtlCol="0" anchor="ctr" anchorCtr="0"/>
          <a:lstStyle/>
          <a:p>
            <a:pPr lvl="0">
              <a:spcAft>
                <a:spcPts val="600"/>
              </a:spcAft>
            </a:pPr>
            <a:r>
              <a:rPr lang="de-DE" sz="1200" b="1">
                <a:solidFill>
                  <a:schemeClr val="tx2"/>
                </a:solidFill>
              </a:rPr>
              <a:t>3. Feedback sammeln</a:t>
            </a:r>
          </a:p>
          <a:p>
            <a:pPr marL="171455" indent="-171455" defTabSz="914423">
              <a:lnSpc>
                <a:spcPct val="90000"/>
              </a:lnSpc>
              <a:buClr>
                <a:schemeClr val="tx2"/>
              </a:buClr>
              <a:buFont typeface="Wingdings" pitchFamily="2" charset="2"/>
              <a:buChar char="§"/>
            </a:pPr>
            <a:r>
              <a:rPr lang="de-DE" sz="1200">
                <a:ea typeface="Verdana" panose="020B0604030504040204" pitchFamily="34" charset="0"/>
              </a:rPr>
              <a:t>Evaluierung durchführen</a:t>
            </a:r>
          </a:p>
          <a:p>
            <a:pPr marL="171455" indent="-171455" defTabSz="914423">
              <a:lnSpc>
                <a:spcPct val="90000"/>
              </a:lnSpc>
              <a:buClr>
                <a:schemeClr val="tx2"/>
              </a:buClr>
              <a:buFont typeface="Wingdings" pitchFamily="2" charset="2"/>
              <a:buChar char="§"/>
            </a:pPr>
            <a:r>
              <a:rPr lang="de-DE" sz="1200">
                <a:ea typeface="Verdana" panose="020B0604030504040204" pitchFamily="34" charset="0"/>
              </a:rPr>
              <a:t>Feedback auswerten</a:t>
            </a:r>
          </a:p>
        </p:txBody>
      </p:sp>
      <p:sp>
        <p:nvSpPr>
          <p:cNvPr id="26" name="Sechseck 89">
            <a:extLst>
              <a:ext uri="{FF2B5EF4-FFF2-40B4-BE49-F238E27FC236}">
                <a16:creationId xmlns:a16="http://schemas.microsoft.com/office/drawing/2014/main" id="{6C2687E7-67AE-9D91-A3C1-FFEED4AF93DB}"/>
              </a:ext>
            </a:extLst>
          </p:cNvPr>
          <p:cNvSpPr>
            <a:spLocks/>
          </p:cNvSpPr>
          <p:nvPr/>
        </p:nvSpPr>
        <p:spPr>
          <a:xfrm>
            <a:off x="6366634" y="3861643"/>
            <a:ext cx="925306" cy="813034"/>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spcAft>
                <a:spcPts val="600"/>
              </a:spcAft>
            </a:pPr>
            <a:endParaRPr lang="de-DE" sz="2800" u="sng">
              <a:solidFill>
                <a:schemeClr val="bg1"/>
              </a:solidFill>
            </a:endParaRPr>
          </a:p>
        </p:txBody>
      </p:sp>
      <p:pic>
        <p:nvPicPr>
          <p:cNvPr id="27" name="Graphic 21" descr="Users">
            <a:extLst>
              <a:ext uri="{FF2B5EF4-FFF2-40B4-BE49-F238E27FC236}">
                <a16:creationId xmlns:a16="http://schemas.microsoft.com/office/drawing/2014/main" id="{3E65A0D9-8473-D977-BDD0-0F9A4443279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43569" y="3982442"/>
            <a:ext cx="571437" cy="571437"/>
          </a:xfrm>
          <a:prstGeom prst="rect">
            <a:avLst/>
          </a:prstGeom>
        </p:spPr>
      </p:pic>
      <p:pic>
        <p:nvPicPr>
          <p:cNvPr id="19" name="Graphic 15" descr="Upward trend">
            <a:extLst>
              <a:ext uri="{FF2B5EF4-FFF2-40B4-BE49-F238E27FC236}">
                <a16:creationId xmlns:a16="http://schemas.microsoft.com/office/drawing/2014/main" id="{4A5D37C5-F0E1-4ED2-BBF5-EEBB5D50D76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69215" y="5148322"/>
            <a:ext cx="571437" cy="571437"/>
          </a:xfrm>
          <a:prstGeom prst="rect">
            <a:avLst/>
          </a:prstGeom>
        </p:spPr>
      </p:pic>
    </p:spTree>
    <p:extLst>
      <p:ext uri="{BB962C8B-B14F-4D97-AF65-F5344CB8AC3E}">
        <p14:creationId xmlns:p14="http://schemas.microsoft.com/office/powerpoint/2010/main" val="3992084239"/>
      </p:ext>
    </p:extLst>
  </p:cSld>
  <p:clrMapOvr>
    <a:masterClrMapping/>
  </p:clrMapOvr>
  <p:extLst>
    <p:ext uri="{6950BFC3-D8DA-4A85-94F7-54DA5524770B}">
      <p188:commentRel xmlns:p188="http://schemas.microsoft.com/office/powerpoint/2018/8/main" r:id="rId4"/>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895DF90-545D-01A4-F4B7-152E51474501}"/>
              </a:ext>
            </a:extLst>
          </p:cNvPr>
          <p:cNvSpPr>
            <a:spLocks noGrp="1"/>
          </p:cNvSpPr>
          <p:nvPr>
            <p:ph type="body" sz="quarter" idx="13"/>
          </p:nvPr>
        </p:nvSpPr>
        <p:spPr/>
        <p:txBody>
          <a:bodyPr/>
          <a:lstStyle/>
          <a:p>
            <a:pPr marL="228600" indent="-228600"/>
            <a:r>
              <a:rPr lang="de-DE">
                <a:ea typeface="Verdana"/>
              </a:rPr>
              <a:t>Rückblick</a:t>
            </a:r>
          </a:p>
          <a:p>
            <a:pPr marL="360003" lvl="1" indent="-228600"/>
            <a:r>
              <a:rPr lang="de-DE">
                <a:ea typeface="Verdana"/>
              </a:rPr>
              <a:t>Ausgangslage und Zielsetzung</a:t>
            </a:r>
          </a:p>
          <a:p>
            <a:pPr marL="360003" lvl="1" indent="-228600"/>
            <a:r>
              <a:rPr lang="de-DE">
                <a:ea typeface="Verdana"/>
              </a:rPr>
              <a:t>Projektverlauf</a:t>
            </a:r>
          </a:p>
          <a:p>
            <a:pPr marL="228600" indent="-228600"/>
            <a:r>
              <a:rPr lang="de-DE">
                <a:ea typeface="Verdana"/>
              </a:rPr>
              <a:t>Ergebnisse</a:t>
            </a:r>
          </a:p>
          <a:p>
            <a:pPr marL="360003" lvl="1" indent="-228600"/>
            <a:r>
              <a:rPr lang="de-DE">
                <a:ea typeface="Verdana"/>
              </a:rPr>
              <a:t>Interviews mit studentischen Beratungen und Initiativen</a:t>
            </a:r>
          </a:p>
          <a:p>
            <a:pPr marL="360003" lvl="1" indent="-228600"/>
            <a:r>
              <a:rPr lang="de-DE">
                <a:ea typeface="Verdana"/>
              </a:rPr>
              <a:t>Interne Umfrage</a:t>
            </a:r>
          </a:p>
          <a:p>
            <a:pPr marL="360003" lvl="1" indent="-228600"/>
            <a:r>
              <a:rPr lang="de-DE">
                <a:ea typeface="Verdana"/>
              </a:rPr>
              <a:t>Quantitative Datenanalyse</a:t>
            </a:r>
          </a:p>
          <a:p>
            <a:pPr marL="360003" lvl="1" indent="-228600"/>
            <a:r>
              <a:rPr lang="de-DE">
                <a:ea typeface="Verdana"/>
              </a:rPr>
              <a:t>Ideationworkshop</a:t>
            </a:r>
          </a:p>
          <a:p>
            <a:pPr marL="360003" lvl="1" indent="-228600"/>
            <a:r>
              <a:rPr lang="de-DE">
                <a:ea typeface="Verdana"/>
              </a:rPr>
              <a:t>Einordnung in den Projektverlauf</a:t>
            </a:r>
          </a:p>
          <a:p>
            <a:pPr marL="228600" indent="-228600"/>
            <a:r>
              <a:rPr lang="de-DE">
                <a:ea typeface="Verdana"/>
              </a:rPr>
              <a:t>Maßnahmen</a:t>
            </a:r>
          </a:p>
          <a:p>
            <a:pPr marL="360003" lvl="1" indent="-228600"/>
            <a:r>
              <a:rPr lang="de-DE">
                <a:ea typeface="Verdana"/>
              </a:rPr>
              <a:t>Grundpfeiler der Mitgliederbindung</a:t>
            </a:r>
          </a:p>
          <a:p>
            <a:pPr marL="360003" lvl="1" indent="-228600"/>
            <a:r>
              <a:rPr lang="de-DE">
                <a:ea typeface="Verdana"/>
              </a:rPr>
              <a:t>Vorstellung</a:t>
            </a:r>
          </a:p>
          <a:p>
            <a:pPr marL="360003" lvl="1" indent="-228600"/>
            <a:r>
              <a:rPr lang="de-DE">
                <a:ea typeface="Verdana"/>
              </a:rPr>
              <a:t>Scoring</a:t>
            </a:r>
          </a:p>
          <a:p>
            <a:pPr marL="360003" lvl="1" indent="-228600"/>
            <a:r>
              <a:rPr lang="de-DE">
                <a:ea typeface="Verdana"/>
              </a:rPr>
              <a:t>Ausgearbeitete Maßnahmen</a:t>
            </a:r>
          </a:p>
          <a:p>
            <a:pPr marL="360003" lvl="1" indent="-228600"/>
            <a:r>
              <a:rPr lang="de-DE">
                <a:ea typeface="Verdana"/>
              </a:rPr>
              <a:t>Mögliche Weiterentwicklung</a:t>
            </a:r>
          </a:p>
          <a:p>
            <a:pPr marL="228600" indent="-228600"/>
            <a:r>
              <a:rPr lang="de-DE">
                <a:ea typeface="Verdana"/>
              </a:rPr>
              <a:t>Abschluss</a:t>
            </a:r>
          </a:p>
          <a:p>
            <a:pPr marL="360003" lvl="1" indent="-228600"/>
            <a:r>
              <a:rPr lang="de-DE" b="1">
                <a:ea typeface="Verdana"/>
              </a:rPr>
              <a:t>Zeitaufwand</a:t>
            </a:r>
          </a:p>
          <a:p>
            <a:pPr marL="360003" lvl="1" indent="-228600"/>
            <a:r>
              <a:rPr lang="de-DE">
                <a:ea typeface="Verdana"/>
              </a:rPr>
              <a:t>Tracking und Folgeprojekte</a:t>
            </a:r>
            <a:endParaRPr lang="de-DE" b="1">
              <a:ea typeface="Verdana"/>
            </a:endParaRPr>
          </a:p>
        </p:txBody>
      </p:sp>
      <p:sp>
        <p:nvSpPr>
          <p:cNvPr id="4" name="Titel 3">
            <a:extLst>
              <a:ext uri="{FF2B5EF4-FFF2-40B4-BE49-F238E27FC236}">
                <a16:creationId xmlns:a16="http://schemas.microsoft.com/office/drawing/2014/main" id="{81CFED2B-8402-BFF2-59EA-BE6F7D129211}"/>
              </a:ext>
            </a:extLst>
          </p:cNvPr>
          <p:cNvSpPr>
            <a:spLocks noGrp="1"/>
          </p:cNvSpPr>
          <p:nvPr>
            <p:ph type="title"/>
          </p:nvPr>
        </p:nvSpPr>
        <p:spPr/>
        <p:txBody>
          <a:bodyPr/>
          <a:lstStyle/>
          <a:p>
            <a:r>
              <a:rPr lang="de-DE"/>
              <a:t>Agenda</a:t>
            </a:r>
            <a:endParaRPr lang="en-US"/>
          </a:p>
        </p:txBody>
      </p:sp>
    </p:spTree>
    <p:extLst>
      <p:ext uri="{BB962C8B-B14F-4D97-AF65-F5344CB8AC3E}">
        <p14:creationId xmlns:p14="http://schemas.microsoft.com/office/powerpoint/2010/main" val="1490786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FFB7805-F771-60CE-A46D-040ED62F3780}"/>
              </a:ext>
            </a:extLst>
          </p:cNvPr>
          <p:cNvGraphicFramePr>
            <a:graphicFrameLocks noChangeAspect="1"/>
          </p:cNvGraphicFramePr>
          <p:nvPr>
            <p:custDataLst>
              <p:tags r:id="rId1"/>
            </p:custDataLst>
            <p:extLst>
              <p:ext uri="{D42A27DB-BD31-4B8C-83A1-F6EECF244321}">
                <p14:modId xmlns:p14="http://schemas.microsoft.com/office/powerpoint/2010/main" val="218679056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5FFB7805-F771-60CE-A46D-040ED62F378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5" name="Rechteck 51">
            <a:extLst>
              <a:ext uri="{FF2B5EF4-FFF2-40B4-BE49-F238E27FC236}">
                <a16:creationId xmlns:a16="http://schemas.microsoft.com/office/drawing/2014/main" id="{F9E9B747-4336-7EB5-F2DB-F668EBB875C2}"/>
              </a:ext>
            </a:extLst>
          </p:cNvPr>
          <p:cNvSpPr/>
          <p:nvPr/>
        </p:nvSpPr>
        <p:spPr>
          <a:xfrm>
            <a:off x="8512925" y="4781660"/>
            <a:ext cx="1583744" cy="195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100" b="1">
              <a:solidFill>
                <a:schemeClr val="tx1"/>
              </a:solidFill>
            </a:endParaRPr>
          </a:p>
        </p:txBody>
      </p:sp>
      <p:sp>
        <p:nvSpPr>
          <p:cNvPr id="25" name="Rechteck 40">
            <a:extLst>
              <a:ext uri="{FF2B5EF4-FFF2-40B4-BE49-F238E27FC236}">
                <a16:creationId xmlns:a16="http://schemas.microsoft.com/office/drawing/2014/main" id="{23C22D76-FA20-8369-2DCF-922AFAD2FB18}"/>
              </a:ext>
            </a:extLst>
          </p:cNvPr>
          <p:cNvSpPr/>
          <p:nvPr/>
        </p:nvSpPr>
        <p:spPr>
          <a:xfrm>
            <a:off x="8512924" y="4781660"/>
            <a:ext cx="1583744" cy="1998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r>
              <a:rPr lang="de-DE" sz="1100" b="1">
                <a:solidFill>
                  <a:schemeClr val="bg1"/>
                </a:solidFill>
              </a:rPr>
              <a:t>110%</a:t>
            </a:r>
          </a:p>
        </p:txBody>
      </p:sp>
      <p:sp>
        <p:nvSpPr>
          <p:cNvPr id="38" name="Rechteck 51">
            <a:extLst>
              <a:ext uri="{FF2B5EF4-FFF2-40B4-BE49-F238E27FC236}">
                <a16:creationId xmlns:a16="http://schemas.microsoft.com/office/drawing/2014/main" id="{1F3DC568-651D-E184-58C6-C59CE8846A58}"/>
              </a:ext>
            </a:extLst>
          </p:cNvPr>
          <p:cNvSpPr/>
          <p:nvPr/>
        </p:nvSpPr>
        <p:spPr>
          <a:xfrm>
            <a:off x="8510237" y="1718964"/>
            <a:ext cx="1188000" cy="194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100" b="1">
              <a:solidFill>
                <a:schemeClr val="tx1"/>
              </a:solidFill>
            </a:endParaRPr>
          </a:p>
        </p:txBody>
      </p:sp>
      <p:sp>
        <p:nvSpPr>
          <p:cNvPr id="14" name="Rechteck 51">
            <a:extLst>
              <a:ext uri="{FF2B5EF4-FFF2-40B4-BE49-F238E27FC236}">
                <a16:creationId xmlns:a16="http://schemas.microsoft.com/office/drawing/2014/main" id="{5823583E-B269-3076-0DD8-B74E302EAC59}"/>
              </a:ext>
            </a:extLst>
          </p:cNvPr>
          <p:cNvSpPr/>
          <p:nvPr/>
        </p:nvSpPr>
        <p:spPr>
          <a:xfrm>
            <a:off x="8515611" y="5131586"/>
            <a:ext cx="1583744" cy="195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100" b="1">
              <a:solidFill>
                <a:schemeClr val="tx1"/>
              </a:solidFill>
            </a:endParaRPr>
          </a:p>
        </p:txBody>
      </p:sp>
      <p:sp>
        <p:nvSpPr>
          <p:cNvPr id="4" name="Rechteck 29">
            <a:extLst>
              <a:ext uri="{FF2B5EF4-FFF2-40B4-BE49-F238E27FC236}">
                <a16:creationId xmlns:a16="http://schemas.microsoft.com/office/drawing/2014/main" id="{2E16ACF2-3484-726E-29F9-938ECAD07CE8}"/>
              </a:ext>
            </a:extLst>
          </p:cNvPr>
          <p:cNvSpPr/>
          <p:nvPr/>
        </p:nvSpPr>
        <p:spPr>
          <a:xfrm>
            <a:off x="8517572" y="4446366"/>
            <a:ext cx="1537200" cy="1957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100" b="1">
              <a:solidFill>
                <a:schemeClr val="tx1"/>
              </a:solidFill>
            </a:endParaRPr>
          </a:p>
        </p:txBody>
      </p:sp>
      <p:sp>
        <p:nvSpPr>
          <p:cNvPr id="34" name="Rechteck 25">
            <a:extLst>
              <a:ext uri="{FF2B5EF4-FFF2-40B4-BE49-F238E27FC236}">
                <a16:creationId xmlns:a16="http://schemas.microsoft.com/office/drawing/2014/main" id="{562C04F9-DC4E-2168-BEB3-75BC0FB48532}"/>
              </a:ext>
            </a:extLst>
          </p:cNvPr>
          <p:cNvSpPr/>
          <p:nvPr/>
        </p:nvSpPr>
        <p:spPr>
          <a:xfrm>
            <a:off x="8510233" y="3211481"/>
            <a:ext cx="1296000" cy="1955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100" b="1">
              <a:solidFill>
                <a:schemeClr val="tx1"/>
              </a:solidFill>
            </a:endParaRPr>
          </a:p>
        </p:txBody>
      </p:sp>
      <p:sp>
        <p:nvSpPr>
          <p:cNvPr id="33" name="Rechteck 25">
            <a:extLst>
              <a:ext uri="{FF2B5EF4-FFF2-40B4-BE49-F238E27FC236}">
                <a16:creationId xmlns:a16="http://schemas.microsoft.com/office/drawing/2014/main" id="{372B8CB6-EF58-0035-9FE6-83BFC82E3349}"/>
              </a:ext>
            </a:extLst>
          </p:cNvPr>
          <p:cNvSpPr/>
          <p:nvPr/>
        </p:nvSpPr>
        <p:spPr>
          <a:xfrm>
            <a:off x="8510513" y="3536686"/>
            <a:ext cx="1317600" cy="1955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100" b="1">
              <a:solidFill>
                <a:schemeClr val="tx1"/>
              </a:solidFill>
            </a:endParaRPr>
          </a:p>
        </p:txBody>
      </p:sp>
      <p:sp>
        <p:nvSpPr>
          <p:cNvPr id="2" name="Rechteck 51">
            <a:extLst>
              <a:ext uri="{FF2B5EF4-FFF2-40B4-BE49-F238E27FC236}">
                <a16:creationId xmlns:a16="http://schemas.microsoft.com/office/drawing/2014/main" id="{8F258C94-0B9D-1FEF-E625-8346A6F84348}"/>
              </a:ext>
            </a:extLst>
          </p:cNvPr>
          <p:cNvSpPr/>
          <p:nvPr/>
        </p:nvSpPr>
        <p:spPr>
          <a:xfrm>
            <a:off x="8512924" y="3847329"/>
            <a:ext cx="1425600" cy="1955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100" b="1">
              <a:solidFill>
                <a:schemeClr val="tx1"/>
              </a:solidFill>
            </a:endParaRPr>
          </a:p>
        </p:txBody>
      </p:sp>
      <p:sp>
        <p:nvSpPr>
          <p:cNvPr id="3" name="Text Placeholder 2">
            <a:extLst>
              <a:ext uri="{FF2B5EF4-FFF2-40B4-BE49-F238E27FC236}">
                <a16:creationId xmlns:a16="http://schemas.microsoft.com/office/drawing/2014/main" id="{3B04FB9D-C4E7-58B9-30A2-755975072EF7}"/>
              </a:ext>
            </a:extLst>
          </p:cNvPr>
          <p:cNvSpPr>
            <a:spLocks noGrp="1"/>
          </p:cNvSpPr>
          <p:nvPr>
            <p:ph type="body" sz="quarter" idx="21"/>
          </p:nvPr>
        </p:nvSpPr>
        <p:spPr/>
        <p:txBody>
          <a:bodyPr/>
          <a:lstStyle/>
          <a:p>
            <a:r>
              <a:rPr lang="de-DE">
                <a:ea typeface="Verdana"/>
              </a:rPr>
              <a:t>Abschluss</a:t>
            </a:r>
            <a:r>
              <a:rPr lang="en-US"/>
              <a:t> | </a:t>
            </a:r>
            <a:r>
              <a:rPr lang="de-DE" spc="-10">
                <a:latin typeface="Verdana" panose="020B0604030504040204" pitchFamily="34" charset="0"/>
                <a:ea typeface="Verdana" panose="020B0604030504040204" pitchFamily="34" charset="0"/>
                <a:cs typeface="Verdana" panose="020B0604030504040204" pitchFamily="34" charset="0"/>
              </a:rPr>
              <a:t>Zeitaufwand</a:t>
            </a:r>
            <a:endParaRPr lang="en-DE"/>
          </a:p>
        </p:txBody>
      </p:sp>
      <p:sp>
        <p:nvSpPr>
          <p:cNvPr id="5" name="Title 4">
            <a:extLst>
              <a:ext uri="{FF2B5EF4-FFF2-40B4-BE49-F238E27FC236}">
                <a16:creationId xmlns:a16="http://schemas.microsoft.com/office/drawing/2014/main" id="{210B3529-4A4B-E49F-42C7-4F1DE1B9CB0A}"/>
              </a:ext>
            </a:extLst>
          </p:cNvPr>
          <p:cNvSpPr>
            <a:spLocks noGrp="1"/>
          </p:cNvSpPr>
          <p:nvPr>
            <p:ph type="title"/>
          </p:nvPr>
        </p:nvSpPr>
        <p:spPr/>
        <p:txBody>
          <a:bodyPr vert="horz"/>
          <a:lstStyle/>
          <a:p>
            <a:r>
              <a:rPr lang="en-DE"/>
              <a:t>Das Projekt wird erfolgreich trotz eines leichten PT-Mehraufwandes in Phase II</a:t>
            </a:r>
            <a:r>
              <a:rPr lang="de-DE"/>
              <a:t>I</a:t>
            </a:r>
            <a:r>
              <a:rPr lang="en-DE"/>
              <a:t> abgeschlossen</a:t>
            </a:r>
          </a:p>
        </p:txBody>
      </p:sp>
      <p:sp>
        <p:nvSpPr>
          <p:cNvPr id="7" name="Inhaltsplatzhalter 54">
            <a:extLst>
              <a:ext uri="{FF2B5EF4-FFF2-40B4-BE49-F238E27FC236}">
                <a16:creationId xmlns:a16="http://schemas.microsoft.com/office/drawing/2014/main" id="{CA7A4BE7-80F0-4019-8507-F0F64441BE58}"/>
              </a:ext>
            </a:extLst>
          </p:cNvPr>
          <p:cNvSpPr>
            <a:spLocks noGrp="1"/>
          </p:cNvSpPr>
          <p:nvPr>
            <p:ph sz="quarter" idx="22"/>
          </p:nvPr>
        </p:nvSpPr>
        <p:spPr>
          <a:xfrm>
            <a:off x="443525" y="6238800"/>
            <a:ext cx="10981559" cy="250490"/>
          </a:xfrm>
        </p:spPr>
        <p:txBody>
          <a:bodyPr>
            <a:normAutofit/>
          </a:bodyPr>
          <a:lstStyle/>
          <a:p>
            <a:r>
              <a:rPr lang="de-DE"/>
              <a:t>1)</a:t>
            </a:r>
            <a:r>
              <a:rPr lang="de-DE" baseline="30000"/>
              <a:t> </a:t>
            </a:r>
            <a:r>
              <a:rPr lang="de-DE" b="0" i="0"/>
              <a:t>PT = Projekttag i. H. v. 8h </a:t>
            </a:r>
          </a:p>
        </p:txBody>
      </p:sp>
      <p:sp>
        <p:nvSpPr>
          <p:cNvPr id="8" name="Rechteck 1">
            <a:extLst>
              <a:ext uri="{FF2B5EF4-FFF2-40B4-BE49-F238E27FC236}">
                <a16:creationId xmlns:a16="http://schemas.microsoft.com/office/drawing/2014/main" id="{CCA5C815-9654-932B-6F5A-774E559C5712}"/>
              </a:ext>
            </a:extLst>
          </p:cNvPr>
          <p:cNvSpPr/>
          <p:nvPr/>
        </p:nvSpPr>
        <p:spPr>
          <a:xfrm>
            <a:off x="6927265" y="6304650"/>
            <a:ext cx="144000" cy="14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9" name="Rechteck 3">
            <a:extLst>
              <a:ext uri="{FF2B5EF4-FFF2-40B4-BE49-F238E27FC236}">
                <a16:creationId xmlns:a16="http://schemas.microsoft.com/office/drawing/2014/main" id="{6AD1135C-B32B-F7D3-9713-15767FF87171}"/>
              </a:ext>
            </a:extLst>
          </p:cNvPr>
          <p:cNvSpPr/>
          <p:nvPr/>
        </p:nvSpPr>
        <p:spPr>
          <a:xfrm>
            <a:off x="7134688" y="6304650"/>
            <a:ext cx="144000" cy="14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11" name="Rechteck 11">
            <a:extLst>
              <a:ext uri="{FF2B5EF4-FFF2-40B4-BE49-F238E27FC236}">
                <a16:creationId xmlns:a16="http://schemas.microsoft.com/office/drawing/2014/main" id="{99CE57CF-A0B6-9949-A991-4D1A2DE4FDE3}"/>
              </a:ext>
            </a:extLst>
          </p:cNvPr>
          <p:cNvSpPr/>
          <p:nvPr/>
        </p:nvSpPr>
        <p:spPr>
          <a:xfrm>
            <a:off x="988793" y="1291892"/>
            <a:ext cx="1464445" cy="2633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r>
              <a:rPr lang="de-DE" sz="1200" b="1">
                <a:solidFill>
                  <a:schemeClr val="tx1"/>
                </a:solidFill>
              </a:rPr>
              <a:t>Subphasen</a:t>
            </a:r>
          </a:p>
        </p:txBody>
      </p:sp>
      <p:sp>
        <p:nvSpPr>
          <p:cNvPr id="12" name="Rechteck 12">
            <a:extLst>
              <a:ext uri="{FF2B5EF4-FFF2-40B4-BE49-F238E27FC236}">
                <a16:creationId xmlns:a16="http://schemas.microsoft.com/office/drawing/2014/main" id="{8B6FB751-2855-CA86-85C7-262AB5655A98}"/>
              </a:ext>
            </a:extLst>
          </p:cNvPr>
          <p:cNvSpPr/>
          <p:nvPr/>
        </p:nvSpPr>
        <p:spPr>
          <a:xfrm>
            <a:off x="8223501" y="1291892"/>
            <a:ext cx="3212543" cy="2633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r"/>
            <a:r>
              <a:rPr lang="de-DE" sz="1200" b="1">
                <a:solidFill>
                  <a:schemeClr val="tx1"/>
                </a:solidFill>
              </a:rPr>
              <a:t>Ist- | Soll-Vergleich (Anzahl PT</a:t>
            </a:r>
            <a:r>
              <a:rPr lang="de-DE" sz="1200" b="1" baseline="30000">
                <a:solidFill>
                  <a:schemeClr val="tx1"/>
                </a:solidFill>
              </a:rPr>
              <a:t>1</a:t>
            </a:r>
            <a:r>
              <a:rPr lang="de-DE" sz="1200" b="1">
                <a:solidFill>
                  <a:schemeClr val="tx1"/>
                </a:solidFill>
              </a:rPr>
              <a:t>)</a:t>
            </a:r>
          </a:p>
        </p:txBody>
      </p:sp>
      <p:sp>
        <p:nvSpPr>
          <p:cNvPr id="13" name="Rechteck 18">
            <a:extLst>
              <a:ext uri="{FF2B5EF4-FFF2-40B4-BE49-F238E27FC236}">
                <a16:creationId xmlns:a16="http://schemas.microsoft.com/office/drawing/2014/main" id="{334F7EB6-9A14-4855-6376-57B385D2C760}"/>
              </a:ext>
            </a:extLst>
          </p:cNvPr>
          <p:cNvSpPr/>
          <p:nvPr/>
        </p:nvSpPr>
        <p:spPr>
          <a:xfrm>
            <a:off x="988790" y="5572374"/>
            <a:ext cx="10433949" cy="278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l"/>
            <a:r>
              <a:rPr lang="de-DE" sz="1100" b="1">
                <a:solidFill>
                  <a:schemeClr val="tx1"/>
                </a:solidFill>
              </a:rPr>
              <a:t>Summe der Projekttage (inkl. 10% Projektmanagement)</a:t>
            </a:r>
          </a:p>
        </p:txBody>
      </p:sp>
      <p:sp>
        <p:nvSpPr>
          <p:cNvPr id="17" name="Textfeld 19">
            <a:extLst>
              <a:ext uri="{FF2B5EF4-FFF2-40B4-BE49-F238E27FC236}">
                <a16:creationId xmlns:a16="http://schemas.microsoft.com/office/drawing/2014/main" id="{8F70C7EE-9273-D123-1082-20C235E02631}"/>
              </a:ext>
            </a:extLst>
          </p:cNvPr>
          <p:cNvSpPr txBox="1"/>
          <p:nvPr/>
        </p:nvSpPr>
        <p:spPr>
          <a:xfrm>
            <a:off x="10146467" y="5469743"/>
            <a:ext cx="1251606" cy="355794"/>
          </a:xfrm>
          <a:prstGeom prst="rect">
            <a:avLst/>
          </a:prstGeom>
          <a:noFill/>
        </p:spPr>
        <p:txBody>
          <a:bodyPr wrap="square" lIns="36000" tIns="36000" rIns="36000" bIns="36000" rtlCol="0" anchor="ctr">
            <a:spAutoFit/>
          </a:bodyPr>
          <a:lstStyle/>
          <a:p>
            <a:pPr indent="0" algn="r">
              <a:lnSpc>
                <a:spcPct val="200000"/>
              </a:lnSpc>
              <a:buClr>
                <a:schemeClr val="accent1"/>
              </a:buClr>
              <a:buFont typeface="Wingdings" panose="05000000000000000000" pitchFamily="2" charset="2"/>
              <a:buNone/>
            </a:pPr>
            <a:r>
              <a:rPr lang="de-DE" sz="1100"/>
              <a:t>22,0 | 23,9</a:t>
            </a:r>
          </a:p>
        </p:txBody>
      </p:sp>
      <p:sp>
        <p:nvSpPr>
          <p:cNvPr id="20" name="Rechteck 10">
            <a:extLst>
              <a:ext uri="{FF2B5EF4-FFF2-40B4-BE49-F238E27FC236}">
                <a16:creationId xmlns:a16="http://schemas.microsoft.com/office/drawing/2014/main" id="{3CB7857B-0299-E496-9BBE-DBB7458404F9}"/>
              </a:ext>
            </a:extLst>
          </p:cNvPr>
          <p:cNvSpPr/>
          <p:nvPr/>
        </p:nvSpPr>
        <p:spPr>
          <a:xfrm>
            <a:off x="463487" y="4339244"/>
            <a:ext cx="368585" cy="1091555"/>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36000" tIns="36000" rIns="36000" bIns="36000" numCol="1" spcCol="0" rtlCol="0" fromWordArt="0" anchor="ctr" anchorCtr="0" forceAA="0" compatLnSpc="1">
            <a:prstTxWarp prst="textNoShape">
              <a:avLst/>
            </a:prstTxWarp>
            <a:noAutofit/>
          </a:bodyPr>
          <a:lstStyle/>
          <a:p>
            <a:pPr algn="ctr"/>
            <a:r>
              <a:rPr lang="de-DE" sz="1200" b="1">
                <a:solidFill>
                  <a:schemeClr val="bg1"/>
                </a:solidFill>
              </a:rPr>
              <a:t>Phase III</a:t>
            </a:r>
          </a:p>
        </p:txBody>
      </p:sp>
      <p:sp>
        <p:nvSpPr>
          <p:cNvPr id="21" name="Rechteck 7">
            <a:extLst>
              <a:ext uri="{FF2B5EF4-FFF2-40B4-BE49-F238E27FC236}">
                <a16:creationId xmlns:a16="http://schemas.microsoft.com/office/drawing/2014/main" id="{83671D6F-B53D-790F-1F60-4CB6F680FF02}"/>
              </a:ext>
            </a:extLst>
          </p:cNvPr>
          <p:cNvSpPr/>
          <p:nvPr/>
        </p:nvSpPr>
        <p:spPr>
          <a:xfrm>
            <a:off x="988790" y="4339244"/>
            <a:ext cx="10433949" cy="11068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l">
              <a:lnSpc>
                <a:spcPct val="200000"/>
              </a:lnSpc>
            </a:pPr>
            <a:r>
              <a:rPr lang="de-DE" sz="1100">
                <a:solidFill>
                  <a:schemeClr val="tx1"/>
                </a:solidFill>
                <a:latin typeface="Verdana" panose="020B0604030504040204" pitchFamily="34" charset="0"/>
                <a:ea typeface="Verdana" panose="020B0604030504040204" pitchFamily="34" charset="0"/>
                <a:cs typeface="Verdana" panose="020B0604030504040204" pitchFamily="34" charset="0"/>
              </a:rPr>
              <a:t>3.1. </a:t>
            </a:r>
            <a:r>
              <a:rPr lang="de-DE" sz="1100" b="0">
                <a:solidFill>
                  <a:schemeClr val="tx1"/>
                </a:solidFill>
              </a:rPr>
              <a:t>Ideation-Workshop inklusive Zwischenpräsentation</a:t>
            </a:r>
            <a:endParaRPr lang="de-DE" sz="1100">
              <a:solidFill>
                <a:schemeClr val="tx1"/>
              </a:solidFill>
              <a:latin typeface="Verdana" panose="020B0604030504040204" pitchFamily="34" charset="0"/>
              <a:ea typeface="Verdana" panose="020B0604030504040204" pitchFamily="34" charset="0"/>
              <a:cs typeface="Verdana" panose="020B0604030504040204" pitchFamily="34" charset="0"/>
            </a:endParaRPr>
          </a:p>
          <a:p>
            <a:pPr algn="l">
              <a:lnSpc>
                <a:spcPct val="200000"/>
              </a:lnSpc>
            </a:pPr>
            <a:r>
              <a:rPr lang="de-DE" sz="1100">
                <a:solidFill>
                  <a:schemeClr val="tx1"/>
                </a:solidFill>
              </a:rPr>
              <a:t>3.2. </a:t>
            </a:r>
            <a:r>
              <a:rPr lang="de-DE" sz="1100" b="0">
                <a:solidFill>
                  <a:schemeClr val="tx1"/>
                </a:solidFill>
              </a:rPr>
              <a:t>Ausarbeitung der ausgewählten Maßnahmen</a:t>
            </a:r>
            <a:endParaRPr lang="de-DE" sz="1100">
              <a:solidFill>
                <a:schemeClr val="tx1"/>
              </a:solidFill>
            </a:endParaRPr>
          </a:p>
          <a:p>
            <a:pPr algn="l">
              <a:lnSpc>
                <a:spcPct val="200000"/>
              </a:lnSpc>
            </a:pPr>
            <a:r>
              <a:rPr lang="de-DE" sz="1100">
                <a:solidFill>
                  <a:schemeClr val="tx1"/>
                </a:solidFill>
              </a:rPr>
              <a:t>3.3. </a:t>
            </a:r>
            <a:r>
              <a:rPr lang="de-DE" sz="1100" b="0">
                <a:solidFill>
                  <a:schemeClr val="tx1"/>
                </a:solidFill>
              </a:rPr>
              <a:t>Projektabschluss</a:t>
            </a:r>
            <a:endParaRPr lang="de-DE" sz="1100">
              <a:solidFill>
                <a:schemeClr val="tx1"/>
              </a:solidFill>
            </a:endParaRPr>
          </a:p>
        </p:txBody>
      </p:sp>
      <p:sp>
        <p:nvSpPr>
          <p:cNvPr id="22" name="Textfeld 16">
            <a:extLst>
              <a:ext uri="{FF2B5EF4-FFF2-40B4-BE49-F238E27FC236}">
                <a16:creationId xmlns:a16="http://schemas.microsoft.com/office/drawing/2014/main" id="{DC8203F0-CBEB-668D-C184-05A4E585987A}"/>
              </a:ext>
            </a:extLst>
          </p:cNvPr>
          <p:cNvSpPr txBox="1"/>
          <p:nvPr/>
        </p:nvSpPr>
        <p:spPr>
          <a:xfrm>
            <a:off x="10144709" y="4326127"/>
            <a:ext cx="1251606" cy="1032902"/>
          </a:xfrm>
          <a:prstGeom prst="rect">
            <a:avLst/>
          </a:prstGeom>
          <a:noFill/>
        </p:spPr>
        <p:txBody>
          <a:bodyPr wrap="square" lIns="36000" tIns="36000" rIns="36000" bIns="36000" rtlCol="0" anchor="ctr">
            <a:spAutoFit/>
          </a:bodyPr>
          <a:lstStyle/>
          <a:p>
            <a:pPr indent="0" algn="r">
              <a:lnSpc>
                <a:spcPct val="200000"/>
              </a:lnSpc>
              <a:buClr>
                <a:schemeClr val="accent1"/>
              </a:buClr>
              <a:buFont typeface="Wingdings" panose="05000000000000000000" pitchFamily="2" charset="2"/>
              <a:buNone/>
            </a:pPr>
            <a:r>
              <a:rPr lang="de-DE" sz="1100"/>
              <a:t>3,4 | 3,5</a:t>
            </a:r>
            <a:endParaRPr lang="de-DE" sz="1100" baseline="30000"/>
          </a:p>
          <a:p>
            <a:pPr indent="0" algn="r">
              <a:lnSpc>
                <a:spcPct val="200000"/>
              </a:lnSpc>
              <a:buClr>
                <a:schemeClr val="accent1"/>
              </a:buClr>
              <a:buFont typeface="Wingdings" panose="05000000000000000000" pitchFamily="2" charset="2"/>
              <a:buNone/>
            </a:pPr>
            <a:r>
              <a:rPr lang="de-DE" sz="1100"/>
              <a:t>3,1 | 2,8</a:t>
            </a:r>
            <a:endParaRPr lang="de-DE" sz="1100" baseline="30000">
              <a:solidFill>
                <a:schemeClr val="bg1"/>
              </a:solidFill>
            </a:endParaRPr>
          </a:p>
          <a:p>
            <a:pPr indent="0" algn="r">
              <a:lnSpc>
                <a:spcPct val="200000"/>
              </a:lnSpc>
              <a:buClr>
                <a:schemeClr val="accent1"/>
              </a:buClr>
              <a:buFont typeface="Wingdings" panose="05000000000000000000" pitchFamily="2" charset="2"/>
              <a:buNone/>
            </a:pPr>
            <a:r>
              <a:rPr lang="de-DE" sz="1100"/>
              <a:t>3,6 | 3,3</a:t>
            </a:r>
            <a:endParaRPr lang="de-DE" sz="1100" baseline="30000"/>
          </a:p>
        </p:txBody>
      </p:sp>
      <p:sp>
        <p:nvSpPr>
          <p:cNvPr id="37" name="Rechteck 27">
            <a:extLst>
              <a:ext uri="{FF2B5EF4-FFF2-40B4-BE49-F238E27FC236}">
                <a16:creationId xmlns:a16="http://schemas.microsoft.com/office/drawing/2014/main" id="{71E6C33B-0842-D6BF-7BFD-2108F93912CA}"/>
              </a:ext>
            </a:extLst>
          </p:cNvPr>
          <p:cNvSpPr/>
          <p:nvPr/>
        </p:nvSpPr>
        <p:spPr>
          <a:xfrm>
            <a:off x="8515812" y="5608875"/>
            <a:ext cx="1440000" cy="201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100" b="1">
              <a:solidFill>
                <a:schemeClr val="tx1"/>
              </a:solidFill>
            </a:endParaRPr>
          </a:p>
        </p:txBody>
      </p:sp>
      <p:sp>
        <p:nvSpPr>
          <p:cNvPr id="23" name="Rechteck 39">
            <a:extLst>
              <a:ext uri="{FF2B5EF4-FFF2-40B4-BE49-F238E27FC236}">
                <a16:creationId xmlns:a16="http://schemas.microsoft.com/office/drawing/2014/main" id="{447AA2AA-D15B-3EBB-7F55-3B8CF09BD938}"/>
              </a:ext>
            </a:extLst>
          </p:cNvPr>
          <p:cNvSpPr/>
          <p:nvPr/>
        </p:nvSpPr>
        <p:spPr>
          <a:xfrm>
            <a:off x="8515612" y="5122708"/>
            <a:ext cx="1583744" cy="1998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l"/>
            <a:r>
              <a:rPr lang="de-DE" sz="1100" b="1">
                <a:solidFill>
                  <a:schemeClr val="bg1"/>
                </a:solidFill>
              </a:rPr>
              <a:t>109%</a:t>
            </a:r>
          </a:p>
        </p:txBody>
      </p:sp>
      <p:sp>
        <p:nvSpPr>
          <p:cNvPr id="26" name="Rechteck 41">
            <a:extLst>
              <a:ext uri="{FF2B5EF4-FFF2-40B4-BE49-F238E27FC236}">
                <a16:creationId xmlns:a16="http://schemas.microsoft.com/office/drawing/2014/main" id="{412C8DF8-6BD1-F36E-3B11-11E5BD97B772}"/>
              </a:ext>
            </a:extLst>
          </p:cNvPr>
          <p:cNvSpPr/>
          <p:nvPr/>
        </p:nvSpPr>
        <p:spPr>
          <a:xfrm>
            <a:off x="8512925" y="4446366"/>
            <a:ext cx="1584000" cy="1998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r>
              <a:rPr lang="de-DE" sz="1100" b="1">
                <a:solidFill>
                  <a:schemeClr val="bg1"/>
                </a:solidFill>
              </a:rPr>
              <a:t>97%</a:t>
            </a:r>
          </a:p>
        </p:txBody>
      </p:sp>
      <p:sp>
        <p:nvSpPr>
          <p:cNvPr id="27" name="Rechteck 51">
            <a:extLst>
              <a:ext uri="{FF2B5EF4-FFF2-40B4-BE49-F238E27FC236}">
                <a16:creationId xmlns:a16="http://schemas.microsoft.com/office/drawing/2014/main" id="{E4FC35AE-CE8A-09AE-7D2F-8AC49C55D14E}"/>
              </a:ext>
            </a:extLst>
          </p:cNvPr>
          <p:cNvSpPr/>
          <p:nvPr/>
        </p:nvSpPr>
        <p:spPr>
          <a:xfrm>
            <a:off x="8510237" y="2057511"/>
            <a:ext cx="1044000" cy="1955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100" b="1">
              <a:solidFill>
                <a:schemeClr val="tx1"/>
              </a:solidFill>
            </a:endParaRPr>
          </a:p>
        </p:txBody>
      </p:sp>
      <p:sp>
        <p:nvSpPr>
          <p:cNvPr id="28" name="Rechteck 51">
            <a:extLst>
              <a:ext uri="{FF2B5EF4-FFF2-40B4-BE49-F238E27FC236}">
                <a16:creationId xmlns:a16="http://schemas.microsoft.com/office/drawing/2014/main" id="{D996AC86-2539-679D-8563-3406CFC92D73}"/>
              </a:ext>
            </a:extLst>
          </p:cNvPr>
          <p:cNvSpPr/>
          <p:nvPr/>
        </p:nvSpPr>
        <p:spPr>
          <a:xfrm>
            <a:off x="8517574" y="2395875"/>
            <a:ext cx="1440000" cy="194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100" b="1">
              <a:solidFill>
                <a:schemeClr val="tx1"/>
              </a:solidFill>
            </a:endParaRPr>
          </a:p>
        </p:txBody>
      </p:sp>
      <p:sp>
        <p:nvSpPr>
          <p:cNvPr id="29" name="Rechteck 9">
            <a:extLst>
              <a:ext uri="{FF2B5EF4-FFF2-40B4-BE49-F238E27FC236}">
                <a16:creationId xmlns:a16="http://schemas.microsoft.com/office/drawing/2014/main" id="{FA334191-A573-18DB-B993-608299EBF7DC}"/>
              </a:ext>
            </a:extLst>
          </p:cNvPr>
          <p:cNvSpPr/>
          <p:nvPr/>
        </p:nvSpPr>
        <p:spPr>
          <a:xfrm>
            <a:off x="457826" y="1578826"/>
            <a:ext cx="368585" cy="110685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36000" tIns="36000" rIns="36000" bIns="36000" numCol="1" spcCol="0" rtlCol="0" fromWordArt="0" anchor="ctr" anchorCtr="0" forceAA="0" compatLnSpc="1">
            <a:prstTxWarp prst="textNoShape">
              <a:avLst/>
            </a:prstTxWarp>
            <a:noAutofit/>
          </a:bodyPr>
          <a:lstStyle/>
          <a:p>
            <a:pPr algn="ctr"/>
            <a:r>
              <a:rPr lang="de-DE" sz="1200" b="1">
                <a:solidFill>
                  <a:schemeClr val="bg1"/>
                </a:solidFill>
              </a:rPr>
              <a:t>Phase I</a:t>
            </a:r>
          </a:p>
        </p:txBody>
      </p:sp>
      <p:sp>
        <p:nvSpPr>
          <p:cNvPr id="31" name="Rechteck 5">
            <a:extLst>
              <a:ext uri="{FF2B5EF4-FFF2-40B4-BE49-F238E27FC236}">
                <a16:creationId xmlns:a16="http://schemas.microsoft.com/office/drawing/2014/main" id="{902AE600-9548-DE7B-8B01-3FD4C0D41969}"/>
              </a:ext>
            </a:extLst>
          </p:cNvPr>
          <p:cNvSpPr/>
          <p:nvPr/>
        </p:nvSpPr>
        <p:spPr>
          <a:xfrm>
            <a:off x="988795" y="1578826"/>
            <a:ext cx="10433949" cy="11068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gn="l">
              <a:lnSpc>
                <a:spcPct val="200000"/>
              </a:lnSpc>
            </a:pPr>
            <a:r>
              <a:rPr lang="de-DE" sz="1100">
                <a:solidFill>
                  <a:schemeClr val="tx1"/>
                </a:solidFill>
              </a:rPr>
              <a:t>1.1. Erhebung der durchschnittlichen Mitgliedsdauer</a:t>
            </a:r>
          </a:p>
          <a:p>
            <a:pPr algn="l">
              <a:lnSpc>
                <a:spcPct val="200000"/>
              </a:lnSpc>
            </a:pPr>
            <a:r>
              <a:rPr lang="de-DE" sz="1100">
                <a:solidFill>
                  <a:schemeClr val="tx1"/>
                </a:solidFill>
              </a:rPr>
              <a:t>1.2. Durchführen von Umfragen</a:t>
            </a:r>
          </a:p>
          <a:p>
            <a:pPr>
              <a:lnSpc>
                <a:spcPct val="200000"/>
              </a:lnSpc>
            </a:pPr>
            <a:r>
              <a:rPr lang="de-DE" sz="1100">
                <a:solidFill>
                  <a:schemeClr val="tx1"/>
                </a:solidFill>
              </a:rPr>
              <a:t>1.3. </a:t>
            </a:r>
            <a:r>
              <a:rPr lang="de-DE" sz="1100" b="0">
                <a:solidFill>
                  <a:schemeClr val="tx1"/>
                </a:solidFill>
              </a:rPr>
              <a:t>Datenerhebung zu relevanten JEs und Münchener Initiativen</a:t>
            </a:r>
            <a:endParaRPr lang="de-DE" sz="1100">
              <a:solidFill>
                <a:schemeClr val="tx1"/>
              </a:solidFill>
            </a:endParaRPr>
          </a:p>
        </p:txBody>
      </p:sp>
      <p:sp>
        <p:nvSpPr>
          <p:cNvPr id="32" name="Textfeld 14">
            <a:extLst>
              <a:ext uri="{FF2B5EF4-FFF2-40B4-BE49-F238E27FC236}">
                <a16:creationId xmlns:a16="http://schemas.microsoft.com/office/drawing/2014/main" id="{F67ACA1D-7CDA-583B-C92B-5924C64ADC3B}"/>
              </a:ext>
            </a:extLst>
          </p:cNvPr>
          <p:cNvSpPr txBox="1"/>
          <p:nvPr/>
        </p:nvSpPr>
        <p:spPr>
          <a:xfrm>
            <a:off x="10076129" y="1594244"/>
            <a:ext cx="1251606" cy="1032902"/>
          </a:xfrm>
          <a:prstGeom prst="rect">
            <a:avLst/>
          </a:prstGeom>
          <a:noFill/>
        </p:spPr>
        <p:txBody>
          <a:bodyPr wrap="square" lIns="36000" tIns="36000" rIns="36000" bIns="36000" rtlCol="0" anchor="ctr">
            <a:spAutoFit/>
          </a:bodyPr>
          <a:lstStyle/>
          <a:p>
            <a:pPr indent="0" algn="r">
              <a:lnSpc>
                <a:spcPct val="200000"/>
              </a:lnSpc>
              <a:buClr>
                <a:schemeClr val="accent1"/>
              </a:buClr>
              <a:buFont typeface="Wingdings" panose="05000000000000000000" pitchFamily="2" charset="2"/>
              <a:buNone/>
            </a:pPr>
            <a:r>
              <a:rPr lang="de-DE" sz="1100"/>
              <a:t>0,6 | 0,8 </a:t>
            </a:r>
          </a:p>
          <a:p>
            <a:pPr indent="0" algn="r">
              <a:lnSpc>
                <a:spcPct val="200000"/>
              </a:lnSpc>
              <a:buClr>
                <a:schemeClr val="accent1"/>
              </a:buClr>
              <a:buFont typeface="Wingdings" panose="05000000000000000000" pitchFamily="2" charset="2"/>
              <a:buNone/>
            </a:pPr>
            <a:r>
              <a:rPr lang="de-DE" sz="1100"/>
              <a:t>0,8 | 1,2</a:t>
            </a:r>
          </a:p>
          <a:p>
            <a:pPr indent="0" algn="r">
              <a:lnSpc>
                <a:spcPct val="200000"/>
              </a:lnSpc>
              <a:buClr>
                <a:schemeClr val="accent1"/>
              </a:buClr>
              <a:buFont typeface="Wingdings" panose="05000000000000000000" pitchFamily="2" charset="2"/>
              <a:buNone/>
            </a:pPr>
            <a:r>
              <a:rPr lang="de-DE" sz="1100"/>
              <a:t>3,7 | 4,0</a:t>
            </a:r>
          </a:p>
        </p:txBody>
      </p:sp>
      <p:sp>
        <p:nvSpPr>
          <p:cNvPr id="39" name="Rechteck 45">
            <a:extLst>
              <a:ext uri="{FF2B5EF4-FFF2-40B4-BE49-F238E27FC236}">
                <a16:creationId xmlns:a16="http://schemas.microsoft.com/office/drawing/2014/main" id="{C642F9C4-AE3C-3DB8-0AD1-00C1DDED3021}"/>
              </a:ext>
            </a:extLst>
          </p:cNvPr>
          <p:cNvSpPr/>
          <p:nvPr/>
        </p:nvSpPr>
        <p:spPr>
          <a:xfrm>
            <a:off x="8512924" y="2392604"/>
            <a:ext cx="1583744" cy="1998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l"/>
            <a:r>
              <a:rPr lang="de-DE" sz="1100" b="1">
                <a:solidFill>
                  <a:schemeClr val="bg1"/>
                </a:solidFill>
              </a:rPr>
              <a:t>92%</a:t>
            </a:r>
          </a:p>
        </p:txBody>
      </p:sp>
      <p:sp>
        <p:nvSpPr>
          <p:cNvPr id="40" name="Rechteck 46">
            <a:extLst>
              <a:ext uri="{FF2B5EF4-FFF2-40B4-BE49-F238E27FC236}">
                <a16:creationId xmlns:a16="http://schemas.microsoft.com/office/drawing/2014/main" id="{F6D70F45-C263-BBA1-72D4-8EFE3304C13B}"/>
              </a:ext>
            </a:extLst>
          </p:cNvPr>
          <p:cNvSpPr/>
          <p:nvPr/>
        </p:nvSpPr>
        <p:spPr>
          <a:xfrm>
            <a:off x="8510237" y="2054064"/>
            <a:ext cx="1583744" cy="1998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l"/>
            <a:r>
              <a:rPr lang="de-DE" sz="1100" b="1">
                <a:solidFill>
                  <a:schemeClr val="bg1"/>
                </a:solidFill>
              </a:rPr>
              <a:t>66%</a:t>
            </a:r>
          </a:p>
        </p:txBody>
      </p:sp>
      <p:sp>
        <p:nvSpPr>
          <p:cNvPr id="41" name="Rechteck 47">
            <a:extLst>
              <a:ext uri="{FF2B5EF4-FFF2-40B4-BE49-F238E27FC236}">
                <a16:creationId xmlns:a16="http://schemas.microsoft.com/office/drawing/2014/main" id="{A6191567-485A-CE03-E8D6-AE4854BEAA1B}"/>
              </a:ext>
            </a:extLst>
          </p:cNvPr>
          <p:cNvSpPr/>
          <p:nvPr/>
        </p:nvSpPr>
        <p:spPr>
          <a:xfrm>
            <a:off x="8510238" y="1716263"/>
            <a:ext cx="1583744" cy="1998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l"/>
            <a:r>
              <a:rPr lang="de-DE" sz="1100" b="1">
                <a:solidFill>
                  <a:schemeClr val="bg1"/>
                </a:solidFill>
              </a:rPr>
              <a:t>75%</a:t>
            </a:r>
          </a:p>
        </p:txBody>
      </p:sp>
      <p:sp>
        <p:nvSpPr>
          <p:cNvPr id="42" name="Rechteck 48">
            <a:extLst>
              <a:ext uri="{FF2B5EF4-FFF2-40B4-BE49-F238E27FC236}">
                <a16:creationId xmlns:a16="http://schemas.microsoft.com/office/drawing/2014/main" id="{88EBEB39-D37C-86A4-513F-BC30911C99FF}"/>
              </a:ext>
            </a:extLst>
          </p:cNvPr>
          <p:cNvSpPr/>
          <p:nvPr/>
        </p:nvSpPr>
        <p:spPr>
          <a:xfrm>
            <a:off x="8512925" y="5608875"/>
            <a:ext cx="1581052" cy="2030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l"/>
            <a:r>
              <a:rPr lang="de-DE" sz="1100" b="1">
                <a:solidFill>
                  <a:schemeClr val="bg1"/>
                </a:solidFill>
              </a:rPr>
              <a:t>92%</a:t>
            </a:r>
          </a:p>
        </p:txBody>
      </p:sp>
      <p:sp>
        <p:nvSpPr>
          <p:cNvPr id="49" name="Rechteck 8">
            <a:extLst>
              <a:ext uri="{FF2B5EF4-FFF2-40B4-BE49-F238E27FC236}">
                <a16:creationId xmlns:a16="http://schemas.microsoft.com/office/drawing/2014/main" id="{DCBFC42C-E15B-C15E-42ED-6C9D5DEBFEF3}"/>
              </a:ext>
            </a:extLst>
          </p:cNvPr>
          <p:cNvSpPr/>
          <p:nvPr/>
        </p:nvSpPr>
        <p:spPr>
          <a:xfrm>
            <a:off x="457826" y="2760800"/>
            <a:ext cx="368585" cy="149809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36000" tIns="36000" rIns="36000" bIns="36000" numCol="1" spcCol="0" rtlCol="0" fromWordArt="0" anchor="ctr" anchorCtr="0" forceAA="0" compatLnSpc="1">
            <a:prstTxWarp prst="textNoShape">
              <a:avLst/>
            </a:prstTxWarp>
            <a:noAutofit/>
          </a:bodyPr>
          <a:lstStyle/>
          <a:p>
            <a:pPr algn="ctr"/>
            <a:r>
              <a:rPr lang="de-DE" sz="1200" b="1">
                <a:solidFill>
                  <a:schemeClr val="bg1"/>
                </a:solidFill>
              </a:rPr>
              <a:t>Phase II</a:t>
            </a:r>
          </a:p>
        </p:txBody>
      </p:sp>
      <p:sp>
        <p:nvSpPr>
          <p:cNvPr id="50" name="Rechteck 6">
            <a:extLst>
              <a:ext uri="{FF2B5EF4-FFF2-40B4-BE49-F238E27FC236}">
                <a16:creationId xmlns:a16="http://schemas.microsoft.com/office/drawing/2014/main" id="{255A0A53-E811-06D1-F5FA-4BA3E3CE570E}"/>
              </a:ext>
            </a:extLst>
          </p:cNvPr>
          <p:cNvSpPr/>
          <p:nvPr/>
        </p:nvSpPr>
        <p:spPr>
          <a:xfrm>
            <a:off x="988794" y="2760800"/>
            <a:ext cx="10433949" cy="14784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36000" bIns="36000" numCol="1" spcCol="0" rtlCol="0" fromWordArt="0" anchor="t" anchorCtr="0" forceAA="0" compatLnSpc="1">
            <a:prstTxWarp prst="textNoShape">
              <a:avLst/>
            </a:prstTxWarp>
            <a:noAutofit/>
          </a:bodyPr>
          <a:lstStyle/>
          <a:p>
            <a:pPr>
              <a:lnSpc>
                <a:spcPct val="200000"/>
              </a:lnSpc>
            </a:pPr>
            <a:r>
              <a:rPr lang="de-DE" sz="1100">
                <a:solidFill>
                  <a:schemeClr val="tx1"/>
                </a:solidFill>
              </a:rPr>
              <a:t>2.1. </a:t>
            </a:r>
            <a:r>
              <a:rPr lang="de-DE" sz="1100" b="0">
                <a:solidFill>
                  <a:schemeClr val="tx1"/>
                </a:solidFill>
              </a:rPr>
              <a:t>Analyse der Gründe für eine unterschiedliche Mitgliedsdauer</a:t>
            </a:r>
            <a:endParaRPr lang="de-DE" sz="1100">
              <a:solidFill>
                <a:schemeClr val="tx1"/>
              </a:solidFill>
            </a:endParaRPr>
          </a:p>
          <a:p>
            <a:pPr>
              <a:lnSpc>
                <a:spcPct val="200000"/>
              </a:lnSpc>
            </a:pPr>
            <a:r>
              <a:rPr lang="de-DE" sz="1100">
                <a:solidFill>
                  <a:schemeClr val="tx1"/>
                </a:solidFill>
              </a:rPr>
              <a:t>2.2. </a:t>
            </a:r>
            <a:r>
              <a:rPr lang="de-DE" sz="1100" b="0">
                <a:solidFill>
                  <a:schemeClr val="tx1"/>
                </a:solidFill>
              </a:rPr>
              <a:t>Vergleich mit anderen JEs und Münchener Initiativen</a:t>
            </a:r>
            <a:endParaRPr lang="de-DE" sz="1100">
              <a:solidFill>
                <a:schemeClr val="tx1"/>
              </a:solidFill>
            </a:endParaRPr>
          </a:p>
          <a:p>
            <a:pPr>
              <a:lnSpc>
                <a:spcPct val="200000"/>
              </a:lnSpc>
            </a:pPr>
            <a:r>
              <a:rPr lang="de-DE" sz="1100">
                <a:solidFill>
                  <a:schemeClr val="tx1"/>
                </a:solidFill>
              </a:rPr>
              <a:t>2.3. </a:t>
            </a:r>
            <a:r>
              <a:rPr lang="de-DE" sz="1100" b="0">
                <a:solidFill>
                  <a:schemeClr val="tx1"/>
                </a:solidFill>
              </a:rPr>
              <a:t>Modellierung der Mitgliederbindung </a:t>
            </a:r>
          </a:p>
          <a:p>
            <a:pPr>
              <a:lnSpc>
                <a:spcPct val="200000"/>
              </a:lnSpc>
            </a:pPr>
            <a:r>
              <a:rPr lang="de-DE" sz="1100">
                <a:solidFill>
                  <a:schemeClr val="tx1"/>
                </a:solidFill>
              </a:rPr>
              <a:t>2.4. </a:t>
            </a:r>
            <a:r>
              <a:rPr lang="de-DE" sz="1100" b="0">
                <a:solidFill>
                  <a:schemeClr val="tx1"/>
                </a:solidFill>
              </a:rPr>
              <a:t>Zusammenfassung der Analyseergebnisse</a:t>
            </a:r>
            <a:endParaRPr lang="de-DE" sz="1100">
              <a:solidFill>
                <a:schemeClr val="tx1"/>
              </a:solidFill>
            </a:endParaRPr>
          </a:p>
        </p:txBody>
      </p:sp>
      <p:sp>
        <p:nvSpPr>
          <p:cNvPr id="51" name="Textfeld 15">
            <a:extLst>
              <a:ext uri="{FF2B5EF4-FFF2-40B4-BE49-F238E27FC236}">
                <a16:creationId xmlns:a16="http://schemas.microsoft.com/office/drawing/2014/main" id="{FF7FAB2D-999D-A141-0373-530929576599}"/>
              </a:ext>
            </a:extLst>
          </p:cNvPr>
          <p:cNvSpPr txBox="1"/>
          <p:nvPr/>
        </p:nvSpPr>
        <p:spPr>
          <a:xfrm>
            <a:off x="10076129" y="2710271"/>
            <a:ext cx="1251606" cy="1710074"/>
          </a:xfrm>
          <a:prstGeom prst="rect">
            <a:avLst/>
          </a:prstGeom>
          <a:noFill/>
        </p:spPr>
        <p:txBody>
          <a:bodyPr wrap="square" lIns="36000" tIns="36000" rIns="36000" bIns="36000" rtlCol="0" anchor="ctr">
            <a:spAutoFit/>
          </a:bodyPr>
          <a:lstStyle/>
          <a:p>
            <a:pPr indent="0" algn="r">
              <a:lnSpc>
                <a:spcPct val="200000"/>
              </a:lnSpc>
              <a:buClr>
                <a:schemeClr val="accent1"/>
              </a:buClr>
              <a:buFont typeface="Wingdings" panose="05000000000000000000" pitchFamily="2" charset="2"/>
              <a:buNone/>
            </a:pPr>
            <a:r>
              <a:rPr lang="de-DE" sz="1100"/>
              <a:t>1,9 | 2,5</a:t>
            </a:r>
          </a:p>
          <a:p>
            <a:pPr indent="0" algn="r">
              <a:lnSpc>
                <a:spcPct val="200000"/>
              </a:lnSpc>
              <a:buClr>
                <a:schemeClr val="accent1"/>
              </a:buClr>
              <a:buFont typeface="Wingdings" panose="05000000000000000000" pitchFamily="2" charset="2"/>
              <a:buNone/>
            </a:pPr>
            <a:r>
              <a:rPr lang="de-DE" sz="1100"/>
              <a:t>0,9 | 1,1</a:t>
            </a:r>
          </a:p>
          <a:p>
            <a:pPr indent="0" algn="r">
              <a:lnSpc>
                <a:spcPct val="200000"/>
              </a:lnSpc>
              <a:buClr>
                <a:schemeClr val="accent1"/>
              </a:buClr>
              <a:buFont typeface="Wingdings" panose="05000000000000000000" pitchFamily="2" charset="2"/>
              <a:buNone/>
            </a:pPr>
            <a:r>
              <a:rPr lang="de-DE" sz="1100"/>
              <a:t>3,0 | 3,6</a:t>
            </a:r>
          </a:p>
          <a:p>
            <a:pPr indent="0" algn="r">
              <a:lnSpc>
                <a:spcPct val="200000"/>
              </a:lnSpc>
              <a:buClr>
                <a:schemeClr val="accent1"/>
              </a:buClr>
              <a:buFont typeface="Wingdings" panose="05000000000000000000" pitchFamily="2" charset="2"/>
              <a:buNone/>
            </a:pPr>
            <a:r>
              <a:rPr lang="de-DE" sz="1100"/>
              <a:t>1,0 | 1,1</a:t>
            </a:r>
          </a:p>
          <a:p>
            <a:pPr indent="0" algn="r">
              <a:lnSpc>
                <a:spcPct val="200000"/>
              </a:lnSpc>
              <a:buClr>
                <a:schemeClr val="accent1"/>
              </a:buClr>
              <a:buFont typeface="Wingdings" panose="05000000000000000000" pitchFamily="2" charset="2"/>
              <a:buNone/>
            </a:pPr>
            <a:endParaRPr lang="de-DE" sz="1100"/>
          </a:p>
        </p:txBody>
      </p:sp>
      <p:sp>
        <p:nvSpPr>
          <p:cNvPr id="54" name="Rechteck 42">
            <a:extLst>
              <a:ext uri="{FF2B5EF4-FFF2-40B4-BE49-F238E27FC236}">
                <a16:creationId xmlns:a16="http://schemas.microsoft.com/office/drawing/2014/main" id="{6C8491C6-4F51-5B4C-0BD1-406E14372329}"/>
              </a:ext>
            </a:extLst>
          </p:cNvPr>
          <p:cNvSpPr/>
          <p:nvPr/>
        </p:nvSpPr>
        <p:spPr>
          <a:xfrm>
            <a:off x="8513233" y="3525796"/>
            <a:ext cx="1583744" cy="1998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r>
              <a:rPr lang="de-DE" sz="1100" b="1">
                <a:solidFill>
                  <a:schemeClr val="bg1"/>
                </a:solidFill>
              </a:rPr>
              <a:t>83%</a:t>
            </a:r>
          </a:p>
        </p:txBody>
      </p:sp>
      <p:sp>
        <p:nvSpPr>
          <p:cNvPr id="55" name="Rechteck 43">
            <a:extLst>
              <a:ext uri="{FF2B5EF4-FFF2-40B4-BE49-F238E27FC236}">
                <a16:creationId xmlns:a16="http://schemas.microsoft.com/office/drawing/2014/main" id="{CF10AC19-06D3-B331-FBE1-9503969A0D77}"/>
              </a:ext>
            </a:extLst>
          </p:cNvPr>
          <p:cNvSpPr/>
          <p:nvPr/>
        </p:nvSpPr>
        <p:spPr>
          <a:xfrm>
            <a:off x="8513233" y="3207743"/>
            <a:ext cx="1584000" cy="1998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l"/>
            <a:r>
              <a:rPr lang="de-DE" sz="1100" b="1">
                <a:solidFill>
                  <a:schemeClr val="bg1"/>
                </a:solidFill>
              </a:rPr>
              <a:t>81%</a:t>
            </a:r>
          </a:p>
        </p:txBody>
      </p:sp>
      <p:sp>
        <p:nvSpPr>
          <p:cNvPr id="56" name="Rechteck 25">
            <a:extLst>
              <a:ext uri="{FF2B5EF4-FFF2-40B4-BE49-F238E27FC236}">
                <a16:creationId xmlns:a16="http://schemas.microsoft.com/office/drawing/2014/main" id="{94BA61B8-FB3F-42B5-5ACA-E67F16C2BE55}"/>
              </a:ext>
            </a:extLst>
          </p:cNvPr>
          <p:cNvSpPr/>
          <p:nvPr/>
        </p:nvSpPr>
        <p:spPr>
          <a:xfrm>
            <a:off x="8510233" y="2893967"/>
            <a:ext cx="1188000" cy="1955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100" b="1">
              <a:solidFill>
                <a:schemeClr val="tx1"/>
              </a:solidFill>
            </a:endParaRPr>
          </a:p>
        </p:txBody>
      </p:sp>
      <p:sp>
        <p:nvSpPr>
          <p:cNvPr id="57" name="Rechteck 44">
            <a:extLst>
              <a:ext uri="{FF2B5EF4-FFF2-40B4-BE49-F238E27FC236}">
                <a16:creationId xmlns:a16="http://schemas.microsoft.com/office/drawing/2014/main" id="{796FB821-BD52-07C0-45E9-2FF64326E369}"/>
              </a:ext>
            </a:extLst>
          </p:cNvPr>
          <p:cNvSpPr/>
          <p:nvPr/>
        </p:nvSpPr>
        <p:spPr>
          <a:xfrm>
            <a:off x="8513233" y="2889104"/>
            <a:ext cx="1585314" cy="1998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l"/>
            <a:r>
              <a:rPr lang="de-DE" sz="1100" b="1">
                <a:solidFill>
                  <a:schemeClr val="bg1"/>
                </a:solidFill>
              </a:rPr>
              <a:t>76%</a:t>
            </a:r>
          </a:p>
        </p:txBody>
      </p:sp>
      <p:sp>
        <p:nvSpPr>
          <p:cNvPr id="58" name="Rechteck 50">
            <a:extLst>
              <a:ext uri="{FF2B5EF4-FFF2-40B4-BE49-F238E27FC236}">
                <a16:creationId xmlns:a16="http://schemas.microsoft.com/office/drawing/2014/main" id="{5124732C-FC9B-685D-A9F2-A0A545505EB1}"/>
              </a:ext>
            </a:extLst>
          </p:cNvPr>
          <p:cNvSpPr/>
          <p:nvPr/>
        </p:nvSpPr>
        <p:spPr>
          <a:xfrm>
            <a:off x="8513233" y="3843849"/>
            <a:ext cx="1583744" cy="1998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r>
              <a:rPr lang="de-DE" sz="1100" b="1">
                <a:solidFill>
                  <a:schemeClr val="bg1"/>
                </a:solidFill>
              </a:rPr>
              <a:t>90%</a:t>
            </a:r>
          </a:p>
        </p:txBody>
      </p:sp>
      <p:sp>
        <p:nvSpPr>
          <p:cNvPr id="10" name="Inhaltsplatzhalter 54">
            <a:extLst>
              <a:ext uri="{FF2B5EF4-FFF2-40B4-BE49-F238E27FC236}">
                <a16:creationId xmlns:a16="http://schemas.microsoft.com/office/drawing/2014/main" id="{80938DCA-1EFF-82B6-FF5F-8ABCC16B6774}"/>
              </a:ext>
            </a:extLst>
          </p:cNvPr>
          <p:cNvSpPr txBox="1">
            <a:spLocks/>
          </p:cNvSpPr>
          <p:nvPr/>
        </p:nvSpPr>
        <p:spPr>
          <a:xfrm>
            <a:off x="443525" y="6238800"/>
            <a:ext cx="10981559" cy="250490"/>
          </a:xfrm>
          <a:prstGeom prst="rect">
            <a:avLst/>
          </a:prstGeom>
        </p:spPr>
        <p:txBody>
          <a:bodyPr vert="horz" lIns="0" tIns="45720" rIns="0" bIns="45720" rtlCol="0" anchor="b">
            <a:normAutofit/>
          </a:bodyPr>
          <a:lstStyle>
            <a:lvl1pPr marL="0" indent="0" algn="l" defTabSz="914423" rtl="0" eaLnBrk="1" latinLnBrk="0" hangingPunct="1">
              <a:lnSpc>
                <a:spcPct val="90000"/>
              </a:lnSpc>
              <a:spcBef>
                <a:spcPts val="1000"/>
              </a:spcBef>
              <a:buClr>
                <a:schemeClr val="tx2"/>
              </a:buClr>
              <a:buFont typeface="Wingdings" pitchFamily="2" charset="2"/>
              <a:buNone/>
              <a:defRPr sz="800" kern="1200">
                <a:solidFill>
                  <a:schemeClr val="tx1"/>
                </a:solidFill>
                <a:latin typeface="+mn-lt"/>
                <a:ea typeface="+mn-ea"/>
                <a:cs typeface="+mn-cs"/>
              </a:defRPr>
            </a:lvl1pPr>
            <a:lvl2pPr marL="360009" indent="0" algn="l" defTabSz="914423" rtl="0" eaLnBrk="1" latinLnBrk="0" hangingPunct="1">
              <a:lnSpc>
                <a:spcPct val="90000"/>
              </a:lnSpc>
              <a:spcBef>
                <a:spcPts val="500"/>
              </a:spcBef>
              <a:buClr>
                <a:schemeClr val="tx2"/>
              </a:buClr>
              <a:buFont typeface="System Font"/>
              <a:buChar char="▸"/>
              <a:defRPr sz="1100" kern="1200">
                <a:solidFill>
                  <a:schemeClr val="tx1"/>
                </a:solidFill>
                <a:latin typeface="+mn-lt"/>
                <a:ea typeface="+mn-ea"/>
                <a:cs typeface="+mn-cs"/>
              </a:defRPr>
            </a:lvl2pPr>
            <a:lvl3pPr marL="720018" indent="0" algn="l" defTabSz="914423" rtl="0" eaLnBrk="1" latinLnBrk="0" hangingPunct="1">
              <a:lnSpc>
                <a:spcPct val="90000"/>
              </a:lnSpc>
              <a:spcBef>
                <a:spcPts val="500"/>
              </a:spcBef>
              <a:buClr>
                <a:schemeClr val="tx2"/>
              </a:buClr>
              <a:buFont typeface="System Font"/>
              <a:buChar char="▸"/>
              <a:defRPr sz="1050" kern="1200">
                <a:solidFill>
                  <a:schemeClr val="tx1"/>
                </a:solidFill>
                <a:latin typeface="+mn-lt"/>
                <a:ea typeface="+mn-ea"/>
                <a:cs typeface="+mn-cs"/>
              </a:defRPr>
            </a:lvl3pPr>
            <a:lvl4pPr marL="1080027" indent="0" algn="l" defTabSz="914423" rtl="0" eaLnBrk="1" latinLnBrk="0" hangingPunct="1">
              <a:lnSpc>
                <a:spcPct val="90000"/>
              </a:lnSpc>
              <a:spcBef>
                <a:spcPts val="500"/>
              </a:spcBef>
              <a:buClr>
                <a:schemeClr val="tx2"/>
              </a:buClr>
              <a:buFont typeface="System Font"/>
              <a:buChar char="▸"/>
              <a:defRPr sz="1000" i="1" kern="1200">
                <a:solidFill>
                  <a:schemeClr val="tx1"/>
                </a:solidFill>
                <a:latin typeface="+mn-lt"/>
                <a:ea typeface="+mn-ea"/>
                <a:cs typeface="+mn-cs"/>
              </a:defRPr>
            </a:lvl4pPr>
            <a:lvl5pPr marL="1440036" indent="0" algn="l" defTabSz="914423" rtl="0" eaLnBrk="1" latinLnBrk="0" hangingPunct="1">
              <a:lnSpc>
                <a:spcPct val="90000"/>
              </a:lnSpc>
              <a:spcBef>
                <a:spcPts val="500"/>
              </a:spcBef>
              <a:buClr>
                <a:schemeClr val="tx2"/>
              </a:buClr>
              <a:buFont typeface="System Font"/>
              <a:buChar char="▸"/>
              <a:defRPr sz="1000" i="1" kern="1200">
                <a:solidFill>
                  <a:schemeClr val="tx1"/>
                </a:solidFill>
                <a:latin typeface="+mn-lt"/>
                <a:ea typeface="+mn-ea"/>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4"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7"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de-DE" b="0" i="0"/>
              <a:t>Abgeschlossen (grün = weniger PT</a:t>
            </a:r>
            <a:r>
              <a:rPr lang="de-DE" b="0" i="0" baseline="30000"/>
              <a:t>1</a:t>
            </a:r>
            <a:r>
              <a:rPr lang="de-DE" b="0" i="0"/>
              <a:t> als kalkuliert, rot = mehr PT</a:t>
            </a:r>
            <a:r>
              <a:rPr lang="de-DE" b="0" i="0" baseline="30000"/>
              <a:t>1</a:t>
            </a:r>
            <a:r>
              <a:rPr lang="de-DE" b="0" i="0"/>
              <a:t> als kalkuliert)</a:t>
            </a:r>
            <a:endParaRPr lang="de-DE"/>
          </a:p>
        </p:txBody>
      </p:sp>
    </p:spTree>
    <p:extLst>
      <p:ext uri="{BB962C8B-B14F-4D97-AF65-F5344CB8AC3E}">
        <p14:creationId xmlns:p14="http://schemas.microsoft.com/office/powerpoint/2010/main" val="3883319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1BBA4D65-B376-C9F8-FCB8-B7C00615CC7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9" name="think-cell data - do not delete" hidden="1">
                        <a:extLst>
                          <a:ext uri="{FF2B5EF4-FFF2-40B4-BE49-F238E27FC236}">
                            <a16:creationId xmlns:a16="http://schemas.microsoft.com/office/drawing/2014/main" id="{1BBA4D65-B376-C9F8-FCB8-B7C00615CC7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extplatzhalter 1">
            <a:extLst>
              <a:ext uri="{FF2B5EF4-FFF2-40B4-BE49-F238E27FC236}">
                <a16:creationId xmlns:a16="http://schemas.microsoft.com/office/drawing/2014/main" id="{EEE0A48F-C799-92E9-22C2-EE6054661916}"/>
              </a:ext>
            </a:extLst>
          </p:cNvPr>
          <p:cNvSpPr>
            <a:spLocks noGrp="1"/>
          </p:cNvSpPr>
          <p:nvPr>
            <p:ph type="body" sz="quarter" idx="21"/>
          </p:nvPr>
        </p:nvSpPr>
        <p:spPr/>
        <p:txBody>
          <a:bodyPr/>
          <a:lstStyle/>
          <a:p>
            <a:r>
              <a:rPr lang="de-DE">
                <a:ea typeface="Verdana"/>
              </a:rPr>
              <a:t>Rückblick</a:t>
            </a:r>
            <a:r>
              <a:rPr lang="en-US"/>
              <a:t> | Ausgangslage und Zielsetzung</a:t>
            </a:r>
          </a:p>
        </p:txBody>
      </p:sp>
      <p:sp>
        <p:nvSpPr>
          <p:cNvPr id="4" name="Titel 3">
            <a:extLst>
              <a:ext uri="{FF2B5EF4-FFF2-40B4-BE49-F238E27FC236}">
                <a16:creationId xmlns:a16="http://schemas.microsoft.com/office/drawing/2014/main" id="{CBC96187-3590-4AE3-E777-F07D875565F0}"/>
              </a:ext>
            </a:extLst>
          </p:cNvPr>
          <p:cNvSpPr>
            <a:spLocks noGrp="1"/>
          </p:cNvSpPr>
          <p:nvPr>
            <p:ph type="title"/>
          </p:nvPr>
        </p:nvSpPr>
        <p:spPr/>
        <p:txBody>
          <a:bodyPr vert="horz">
            <a:normAutofit/>
          </a:bodyPr>
          <a:lstStyle/>
          <a:p>
            <a:r>
              <a:rPr lang="en-US">
                <a:solidFill>
                  <a:srgbClr val="993333"/>
                </a:solidFill>
                <a:latin typeface="Verdana"/>
                <a:ea typeface="Verdana"/>
                <a:cs typeface="Segoe UI"/>
              </a:rPr>
              <a:t>Durch Erarbeitung praktisch umsetzbarer Maßnahmen kann die durchschnittliche Mitgliedsdauer von drei Semestern im Verein erhöht werden</a:t>
            </a:r>
          </a:p>
        </p:txBody>
      </p:sp>
      <p:sp>
        <p:nvSpPr>
          <p:cNvPr id="5" name="Inhaltsplatzhalter 4">
            <a:extLst>
              <a:ext uri="{FF2B5EF4-FFF2-40B4-BE49-F238E27FC236}">
                <a16:creationId xmlns:a16="http://schemas.microsoft.com/office/drawing/2014/main" id="{22F1EE49-1E5F-9E36-763D-73C721EE5B9B}"/>
              </a:ext>
            </a:extLst>
          </p:cNvPr>
          <p:cNvSpPr>
            <a:spLocks noGrp="1"/>
          </p:cNvSpPr>
          <p:nvPr>
            <p:ph sz="quarter" idx="23"/>
          </p:nvPr>
        </p:nvSpPr>
        <p:spPr>
          <a:xfrm>
            <a:off x="865923" y="1362955"/>
            <a:ext cx="4438651" cy="269875"/>
          </a:xfrm>
        </p:spPr>
        <p:txBody>
          <a:bodyPr>
            <a:normAutofit lnSpcReduction="10000"/>
          </a:bodyPr>
          <a:lstStyle/>
          <a:p>
            <a:r>
              <a:rPr lang="de-DE"/>
              <a:t>Ausgangslage</a:t>
            </a:r>
          </a:p>
          <a:p>
            <a:endParaRPr lang="en-US"/>
          </a:p>
        </p:txBody>
      </p:sp>
      <p:sp>
        <p:nvSpPr>
          <p:cNvPr id="6" name="Inhaltsplatzhalter 5">
            <a:extLst>
              <a:ext uri="{FF2B5EF4-FFF2-40B4-BE49-F238E27FC236}">
                <a16:creationId xmlns:a16="http://schemas.microsoft.com/office/drawing/2014/main" id="{CF9C71A3-5F78-A178-7627-EA983F573999}"/>
              </a:ext>
            </a:extLst>
          </p:cNvPr>
          <p:cNvSpPr>
            <a:spLocks noGrp="1"/>
          </p:cNvSpPr>
          <p:nvPr>
            <p:ph sz="quarter" idx="24"/>
          </p:nvPr>
        </p:nvSpPr>
        <p:spPr>
          <a:xfrm>
            <a:off x="6888163" y="1351583"/>
            <a:ext cx="4438650" cy="269875"/>
          </a:xfrm>
        </p:spPr>
        <p:txBody>
          <a:bodyPr/>
          <a:lstStyle/>
          <a:p>
            <a:r>
              <a:rPr lang="de-DE"/>
              <a:t>Zielsetzung</a:t>
            </a:r>
          </a:p>
          <a:p>
            <a:endParaRPr lang="en-US"/>
          </a:p>
        </p:txBody>
      </p:sp>
      <p:sp>
        <p:nvSpPr>
          <p:cNvPr id="7" name="Inhaltsplatzhalter 6">
            <a:extLst>
              <a:ext uri="{FF2B5EF4-FFF2-40B4-BE49-F238E27FC236}">
                <a16:creationId xmlns:a16="http://schemas.microsoft.com/office/drawing/2014/main" id="{D0C5A18B-FF4A-E2DE-0E36-7E3A3B9DD118}"/>
              </a:ext>
            </a:extLst>
          </p:cNvPr>
          <p:cNvSpPr>
            <a:spLocks noGrp="1"/>
          </p:cNvSpPr>
          <p:nvPr>
            <p:ph sz="quarter" idx="25"/>
          </p:nvPr>
        </p:nvSpPr>
        <p:spPr>
          <a:xfrm>
            <a:off x="865923" y="2527301"/>
            <a:ext cx="4438650" cy="2938370"/>
          </a:xfrm>
        </p:spPr>
        <p:txBody>
          <a:bodyPr vert="horz" lIns="91440" tIns="45720" rIns="91440" bIns="45720" rtlCol="0" anchor="t">
            <a:normAutofit/>
          </a:bodyPr>
          <a:lstStyle/>
          <a:p>
            <a:pPr>
              <a:lnSpc>
                <a:spcPct val="150000"/>
              </a:lnSpc>
            </a:pPr>
            <a:r>
              <a:rPr lang="de-DE" b="1"/>
              <a:t>Inhomogene Mitgliedsdauer </a:t>
            </a:r>
            <a:r>
              <a:rPr lang="de-DE"/>
              <a:t>beträgt im Durchschnitt ca. </a:t>
            </a:r>
            <a:r>
              <a:rPr lang="de-DE" b="1"/>
              <a:t>drei Semester</a:t>
            </a:r>
          </a:p>
          <a:p>
            <a:pPr>
              <a:lnSpc>
                <a:spcPct val="150000"/>
              </a:lnSpc>
            </a:pPr>
            <a:r>
              <a:rPr lang="de-DE" b="1"/>
              <a:t>Daraus ergeben sich:</a:t>
            </a:r>
            <a:endParaRPr lang="de-DE" b="1">
              <a:ea typeface="Verdana"/>
            </a:endParaRPr>
          </a:p>
          <a:p>
            <a:pPr marL="534670" indent="-223520">
              <a:lnSpc>
                <a:spcPct val="150000"/>
              </a:lnSpc>
              <a:buFont typeface="Wingdings" pitchFamily="2" charset="2"/>
              <a:buChar char="Ø"/>
            </a:pPr>
            <a:r>
              <a:rPr lang="de-DE"/>
              <a:t>Engpässe bei Besetzung </a:t>
            </a:r>
            <a:r>
              <a:rPr lang="de-DE" b="1"/>
              <a:t>wichtiger Positionen</a:t>
            </a:r>
            <a:endParaRPr lang="de-DE" b="1">
              <a:ea typeface="Verdana"/>
            </a:endParaRPr>
          </a:p>
          <a:p>
            <a:pPr marL="534670" indent="-223520">
              <a:lnSpc>
                <a:spcPct val="150000"/>
              </a:lnSpc>
              <a:buFont typeface="Wingdings" pitchFamily="2" charset="2"/>
              <a:buChar char="Ø"/>
            </a:pPr>
            <a:r>
              <a:rPr lang="de-DE"/>
              <a:t>Ein erschwerter Transfer von </a:t>
            </a:r>
            <a:r>
              <a:rPr lang="de-DE" b="1"/>
              <a:t>implizitem Wissen und Erfahrungen</a:t>
            </a:r>
            <a:endParaRPr lang="de-DE" b="1">
              <a:ea typeface="Verdana"/>
            </a:endParaRPr>
          </a:p>
          <a:p>
            <a:pPr marL="534670" indent="-223520">
              <a:lnSpc>
                <a:spcPct val="150000"/>
              </a:lnSpc>
              <a:buFont typeface="Wingdings" pitchFamily="2" charset="2"/>
              <a:buChar char="Ø"/>
            </a:pPr>
            <a:r>
              <a:rPr lang="de-DE" b="1"/>
              <a:t>Verringerung des kompetitiven Vorteils</a:t>
            </a:r>
            <a:r>
              <a:rPr lang="de-DE"/>
              <a:t> im Vergleich zu JEs und Münchner Initiativen</a:t>
            </a:r>
            <a:endParaRPr lang="de-DE">
              <a:ea typeface="Verdana"/>
            </a:endParaRPr>
          </a:p>
        </p:txBody>
      </p:sp>
      <p:sp>
        <p:nvSpPr>
          <p:cNvPr id="8" name="Inhaltsplatzhalter 7">
            <a:extLst>
              <a:ext uri="{FF2B5EF4-FFF2-40B4-BE49-F238E27FC236}">
                <a16:creationId xmlns:a16="http://schemas.microsoft.com/office/drawing/2014/main" id="{70CEA90A-1AED-CFA5-FD19-CA177B3CD771}"/>
              </a:ext>
            </a:extLst>
          </p:cNvPr>
          <p:cNvSpPr>
            <a:spLocks noGrp="1"/>
          </p:cNvSpPr>
          <p:nvPr>
            <p:ph sz="quarter" idx="26"/>
          </p:nvPr>
        </p:nvSpPr>
        <p:spPr>
          <a:xfrm>
            <a:off x="6888163" y="2527301"/>
            <a:ext cx="4438650" cy="2938370"/>
          </a:xfrm>
        </p:spPr>
        <p:txBody>
          <a:bodyPr vert="horz" lIns="91440" tIns="45720" rIns="91440" bIns="45720" rtlCol="0" anchor="t">
            <a:normAutofit/>
          </a:bodyPr>
          <a:lstStyle/>
          <a:p>
            <a:pPr>
              <a:lnSpc>
                <a:spcPct val="150000"/>
              </a:lnSpc>
            </a:pPr>
            <a:r>
              <a:rPr lang="en-US"/>
              <a:t>Ein </a:t>
            </a:r>
            <a:r>
              <a:rPr lang="de-DE"/>
              <a:t>detaillierter</a:t>
            </a:r>
            <a:r>
              <a:rPr lang="en-US"/>
              <a:t> </a:t>
            </a:r>
            <a:r>
              <a:rPr lang="de-DE" b="1"/>
              <a:t>Maßnahmenkatalog</a:t>
            </a:r>
            <a:r>
              <a:rPr lang="de-DE"/>
              <a:t> zur Erhöhung der Mitgliederbindung wurde ausgearbeitet</a:t>
            </a:r>
            <a:endParaRPr lang="de-DE" b="1"/>
          </a:p>
          <a:p>
            <a:pPr>
              <a:lnSpc>
                <a:spcPct val="150000"/>
              </a:lnSpc>
            </a:pPr>
            <a:r>
              <a:rPr lang="de-DE"/>
              <a:t>Konkrete </a:t>
            </a:r>
            <a:r>
              <a:rPr lang="de-DE" b="1"/>
              <a:t>Handlungsempfehlungen</a:t>
            </a:r>
            <a:r>
              <a:rPr lang="de-DE"/>
              <a:t> wurden formuliert</a:t>
            </a:r>
          </a:p>
          <a:p>
            <a:pPr>
              <a:lnSpc>
                <a:spcPct val="150000"/>
              </a:lnSpc>
            </a:pPr>
            <a:r>
              <a:rPr lang="de-DE" b="1"/>
              <a:t>Vergleiche</a:t>
            </a:r>
            <a:r>
              <a:rPr lang="de-DE"/>
              <a:t> mit anderen JEs und Initiativen wurden durchgeführt</a:t>
            </a:r>
            <a:endParaRPr lang="de-DE" b="1"/>
          </a:p>
        </p:txBody>
      </p:sp>
      <p:pic>
        <p:nvPicPr>
          <p:cNvPr id="1030" name="Picture 6" descr="Goal">
            <a:extLst>
              <a:ext uri="{FF2B5EF4-FFF2-40B4-BE49-F238E27FC236}">
                <a16:creationId xmlns:a16="http://schemas.microsoft.com/office/drawing/2014/main" id="{4E3B8CAD-E6D0-1D22-1FEE-40D51D341D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02314" y="1826409"/>
            <a:ext cx="610349" cy="610349"/>
          </a:xfrm>
          <a:prstGeom prst="rect">
            <a:avLst/>
          </a:prstGeom>
          <a:noFill/>
          <a:extLst>
            <a:ext uri="{909E8E84-426E-40DD-AFC4-6F175D3DCCD1}">
              <a14:hiddenFill xmlns:a14="http://schemas.microsoft.com/office/drawing/2010/main">
                <a:solidFill>
                  <a:srgbClr val="FFFFFF"/>
                </a:solidFill>
              </a14:hiddenFill>
            </a:ext>
          </a:extLst>
        </p:spPr>
      </p:pic>
      <p:pic>
        <p:nvPicPr>
          <p:cNvPr id="30" name="Grafik 29">
            <a:extLst>
              <a:ext uri="{FF2B5EF4-FFF2-40B4-BE49-F238E27FC236}">
                <a16:creationId xmlns:a16="http://schemas.microsoft.com/office/drawing/2014/main" id="{8ACDAA52-A75B-99D7-9E81-E9F24576AA82}"/>
              </a:ext>
            </a:extLst>
          </p:cNvPr>
          <p:cNvPicPr>
            <a:picLocks noChangeAspect="1"/>
          </p:cNvPicPr>
          <p:nvPr/>
        </p:nvPicPr>
        <p:blipFill>
          <a:blip r:embed="rId8"/>
          <a:stretch>
            <a:fillRect/>
          </a:stretch>
        </p:blipFill>
        <p:spPr>
          <a:xfrm>
            <a:off x="2687721" y="1827836"/>
            <a:ext cx="645788" cy="645788"/>
          </a:xfrm>
          <a:prstGeom prst="rect">
            <a:avLst/>
          </a:prstGeom>
        </p:spPr>
      </p:pic>
    </p:spTree>
    <p:extLst>
      <p:ext uri="{BB962C8B-B14F-4D97-AF65-F5344CB8AC3E}">
        <p14:creationId xmlns:p14="http://schemas.microsoft.com/office/powerpoint/2010/main" val="3849970908"/>
      </p:ext>
    </p:extLst>
  </p:cSld>
  <p:clrMapOvr>
    <a:masterClrMapping/>
  </p:clrMapOvr>
  <p:extLst>
    <p:ext uri="{6950BFC3-D8DA-4A85-94F7-54DA5524770B}">
      <p188:commentRel xmlns:p188="http://schemas.microsoft.com/office/powerpoint/2018/8/main" r:id="rId4"/>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895DF90-545D-01A4-F4B7-152E51474501}"/>
              </a:ext>
            </a:extLst>
          </p:cNvPr>
          <p:cNvSpPr>
            <a:spLocks noGrp="1"/>
          </p:cNvSpPr>
          <p:nvPr>
            <p:ph type="body" sz="quarter" idx="13"/>
          </p:nvPr>
        </p:nvSpPr>
        <p:spPr/>
        <p:txBody>
          <a:bodyPr/>
          <a:lstStyle/>
          <a:p>
            <a:pPr marL="228600" indent="-228600"/>
            <a:r>
              <a:rPr lang="de-DE">
                <a:ea typeface="Verdana"/>
              </a:rPr>
              <a:t>Rückblick</a:t>
            </a:r>
          </a:p>
          <a:p>
            <a:pPr marL="360003" lvl="1" indent="-228600"/>
            <a:r>
              <a:rPr lang="de-DE">
                <a:ea typeface="Verdana"/>
              </a:rPr>
              <a:t>Ausgangslage und Zielsetzung</a:t>
            </a:r>
          </a:p>
          <a:p>
            <a:pPr marL="360003" lvl="1" indent="-228600"/>
            <a:r>
              <a:rPr lang="de-DE">
                <a:ea typeface="Verdana"/>
              </a:rPr>
              <a:t>Projektverlauf</a:t>
            </a:r>
          </a:p>
          <a:p>
            <a:pPr marL="228600" indent="-228600"/>
            <a:r>
              <a:rPr lang="de-DE">
                <a:ea typeface="Verdana"/>
              </a:rPr>
              <a:t>Ergebnisse</a:t>
            </a:r>
          </a:p>
          <a:p>
            <a:pPr marL="360003" lvl="1" indent="-228600"/>
            <a:r>
              <a:rPr lang="de-DE">
                <a:ea typeface="Verdana"/>
              </a:rPr>
              <a:t>Interviews mit studentischen Beratungen und Initiativen</a:t>
            </a:r>
          </a:p>
          <a:p>
            <a:pPr marL="360003" lvl="1" indent="-228600"/>
            <a:r>
              <a:rPr lang="de-DE">
                <a:ea typeface="Verdana"/>
              </a:rPr>
              <a:t>Interne Umfrage</a:t>
            </a:r>
          </a:p>
          <a:p>
            <a:pPr marL="360003" lvl="1" indent="-228600"/>
            <a:r>
              <a:rPr lang="de-DE">
                <a:ea typeface="Verdana"/>
              </a:rPr>
              <a:t>Quantitative Datenanalyse</a:t>
            </a:r>
          </a:p>
          <a:p>
            <a:pPr marL="360003" lvl="1" indent="-228600"/>
            <a:r>
              <a:rPr lang="de-DE">
                <a:ea typeface="Verdana"/>
              </a:rPr>
              <a:t>Ideationworkshop</a:t>
            </a:r>
          </a:p>
          <a:p>
            <a:pPr marL="360003" lvl="1" indent="-228600"/>
            <a:r>
              <a:rPr lang="de-DE">
                <a:ea typeface="Verdana"/>
              </a:rPr>
              <a:t>Einordnung in den Projektverlauf</a:t>
            </a:r>
          </a:p>
          <a:p>
            <a:pPr marL="228600" indent="-228600"/>
            <a:r>
              <a:rPr lang="de-DE">
                <a:ea typeface="Verdana"/>
              </a:rPr>
              <a:t>Maßnahmen</a:t>
            </a:r>
          </a:p>
          <a:p>
            <a:pPr marL="360003" lvl="1" indent="-228600"/>
            <a:r>
              <a:rPr lang="de-DE">
                <a:ea typeface="Verdana"/>
              </a:rPr>
              <a:t>Grundpfeiler der Mitgliederbindung</a:t>
            </a:r>
          </a:p>
          <a:p>
            <a:pPr marL="360003" lvl="1" indent="-228600"/>
            <a:r>
              <a:rPr lang="de-DE">
                <a:ea typeface="Verdana"/>
              </a:rPr>
              <a:t>Vorstellung</a:t>
            </a:r>
          </a:p>
          <a:p>
            <a:pPr marL="360003" lvl="1" indent="-228600"/>
            <a:r>
              <a:rPr lang="de-DE">
                <a:ea typeface="Verdana"/>
              </a:rPr>
              <a:t>Scoring</a:t>
            </a:r>
          </a:p>
          <a:p>
            <a:pPr marL="360003" lvl="1" indent="-228600"/>
            <a:r>
              <a:rPr lang="de-DE">
                <a:ea typeface="Verdana"/>
              </a:rPr>
              <a:t>Ausgearbeitete Maßnahmen</a:t>
            </a:r>
          </a:p>
          <a:p>
            <a:pPr marL="360003" lvl="1" indent="-228600"/>
            <a:r>
              <a:rPr lang="de-DE">
                <a:ea typeface="Verdana"/>
              </a:rPr>
              <a:t>Mögliche Weiterentwicklung</a:t>
            </a:r>
          </a:p>
          <a:p>
            <a:pPr marL="228600" indent="-228600"/>
            <a:r>
              <a:rPr lang="de-DE">
                <a:ea typeface="Verdana"/>
              </a:rPr>
              <a:t>Abschluss</a:t>
            </a:r>
          </a:p>
          <a:p>
            <a:pPr marL="360003" lvl="1" indent="-228600"/>
            <a:r>
              <a:rPr lang="de-DE">
                <a:ea typeface="Verdana"/>
              </a:rPr>
              <a:t>Zeitaufwand</a:t>
            </a:r>
          </a:p>
          <a:p>
            <a:pPr marL="360003" lvl="1" indent="-228600"/>
            <a:r>
              <a:rPr lang="de-DE" b="1">
                <a:ea typeface="Verdana"/>
              </a:rPr>
              <a:t>Tracking und Folgeprojekte</a:t>
            </a:r>
          </a:p>
        </p:txBody>
      </p:sp>
      <p:sp>
        <p:nvSpPr>
          <p:cNvPr id="4" name="Titel 3">
            <a:extLst>
              <a:ext uri="{FF2B5EF4-FFF2-40B4-BE49-F238E27FC236}">
                <a16:creationId xmlns:a16="http://schemas.microsoft.com/office/drawing/2014/main" id="{81CFED2B-8402-BFF2-59EA-BE6F7D129211}"/>
              </a:ext>
            </a:extLst>
          </p:cNvPr>
          <p:cNvSpPr>
            <a:spLocks noGrp="1"/>
          </p:cNvSpPr>
          <p:nvPr>
            <p:ph type="title"/>
          </p:nvPr>
        </p:nvSpPr>
        <p:spPr/>
        <p:txBody>
          <a:bodyPr/>
          <a:lstStyle/>
          <a:p>
            <a:r>
              <a:rPr lang="de-DE"/>
              <a:t>Agenda</a:t>
            </a:r>
            <a:endParaRPr lang="en-US"/>
          </a:p>
        </p:txBody>
      </p:sp>
    </p:spTree>
    <p:extLst>
      <p:ext uri="{BB962C8B-B14F-4D97-AF65-F5344CB8AC3E}">
        <p14:creationId xmlns:p14="http://schemas.microsoft.com/office/powerpoint/2010/main" val="2444209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CF4B4FF-F818-6487-AD01-5067F88EC90B}"/>
              </a:ext>
            </a:extLst>
          </p:cNvPr>
          <p:cNvGraphicFramePr>
            <a:graphicFrameLocks noChangeAspect="1"/>
          </p:cNvGraphicFramePr>
          <p:nvPr>
            <p:custDataLst>
              <p:tags r:id="rId1"/>
            </p:custDataLst>
            <p:extLst>
              <p:ext uri="{D42A27DB-BD31-4B8C-83A1-F6EECF244321}">
                <p14:modId xmlns:p14="http://schemas.microsoft.com/office/powerpoint/2010/main" val="43402090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think-cell data - do not delete" hidden="1">
                        <a:extLst>
                          <a:ext uri="{FF2B5EF4-FFF2-40B4-BE49-F238E27FC236}">
                            <a16:creationId xmlns:a16="http://schemas.microsoft.com/office/drawing/2014/main" id="{1CF4B4FF-F818-6487-AD01-5067F88EC90B}"/>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4901E7B4-9E06-2501-E54D-1259B069214D}"/>
              </a:ext>
            </a:extLst>
          </p:cNvPr>
          <p:cNvSpPr>
            <a:spLocks noGrp="1"/>
          </p:cNvSpPr>
          <p:nvPr>
            <p:ph type="body" sz="quarter" idx="21"/>
          </p:nvPr>
        </p:nvSpPr>
        <p:spPr/>
        <p:txBody>
          <a:bodyPr/>
          <a:lstStyle/>
          <a:p>
            <a:r>
              <a:rPr lang="de-DE"/>
              <a:t>Abschluss | Tracking und Folgeprojekte</a:t>
            </a:r>
          </a:p>
        </p:txBody>
      </p:sp>
      <p:sp>
        <p:nvSpPr>
          <p:cNvPr id="5" name="Title 4">
            <a:extLst>
              <a:ext uri="{FF2B5EF4-FFF2-40B4-BE49-F238E27FC236}">
                <a16:creationId xmlns:a16="http://schemas.microsoft.com/office/drawing/2014/main" id="{32647224-FDB2-1F16-64EE-60FBAB10945B}"/>
              </a:ext>
            </a:extLst>
          </p:cNvPr>
          <p:cNvSpPr>
            <a:spLocks noGrp="1"/>
          </p:cNvSpPr>
          <p:nvPr>
            <p:ph type="title"/>
          </p:nvPr>
        </p:nvSpPr>
        <p:spPr>
          <a:xfrm>
            <a:off x="443077" y="180000"/>
            <a:ext cx="11307323" cy="691200"/>
          </a:xfrm>
        </p:spPr>
        <p:txBody>
          <a:bodyPr vert="horz"/>
          <a:lstStyle/>
          <a:p>
            <a:r>
              <a:rPr lang="de-DE"/>
              <a:t>Nach 2 Semestern wird die durchschnittliche Aktivzeit erneut berechnet, um sie auf eine nachhaltige Entwicklung zu prüfen</a:t>
            </a:r>
          </a:p>
        </p:txBody>
      </p:sp>
      <p:sp>
        <p:nvSpPr>
          <p:cNvPr id="9" name="Rectangle 44">
            <a:extLst>
              <a:ext uri="{FF2B5EF4-FFF2-40B4-BE49-F238E27FC236}">
                <a16:creationId xmlns:a16="http://schemas.microsoft.com/office/drawing/2014/main" id="{0214C735-56A0-5BF5-4E1B-7A048D690EEA}"/>
              </a:ext>
            </a:extLst>
          </p:cNvPr>
          <p:cNvSpPr/>
          <p:nvPr/>
        </p:nvSpPr>
        <p:spPr>
          <a:xfrm>
            <a:off x="921385" y="1738480"/>
            <a:ext cx="4758434" cy="813037"/>
          </a:xfrm>
          <a:prstGeom prst="rect">
            <a:avLst/>
          </a:prstGeom>
          <a:solidFill>
            <a:srgbClr val="EBF0F5"/>
          </a:solidFill>
          <a:ln w="25400" cap="flat" cmpd="sng" algn="ctr">
            <a:noFill/>
            <a:prstDash val="solid"/>
          </a:ln>
          <a:effectLst/>
        </p:spPr>
        <p:txBody>
          <a:bodyPr lIns="648000" tIns="72000" bIns="72000" rtlCol="0" anchor="ctr" anchorCtr="0"/>
          <a:lstStyle/>
          <a:p>
            <a:pPr lvl="0">
              <a:spcAft>
                <a:spcPts val="600"/>
              </a:spcAft>
            </a:pPr>
            <a:r>
              <a:rPr lang="de-DE" sz="1200" b="1">
                <a:solidFill>
                  <a:schemeClr val="tx2"/>
                </a:solidFill>
              </a:rPr>
              <a:t>Erhöhung der Mitgliederbindung von ACler:innen</a:t>
            </a:r>
            <a:endParaRPr lang="de-DE" sz="1200">
              <a:ea typeface="Verdana" panose="020B0604030504040204" pitchFamily="34" charset="0"/>
            </a:endParaRPr>
          </a:p>
        </p:txBody>
      </p:sp>
      <p:grpSp>
        <p:nvGrpSpPr>
          <p:cNvPr id="29" name="Group 28">
            <a:extLst>
              <a:ext uri="{FF2B5EF4-FFF2-40B4-BE49-F238E27FC236}">
                <a16:creationId xmlns:a16="http://schemas.microsoft.com/office/drawing/2014/main" id="{680ADB89-48D2-BD03-37A9-D55677A2D022}"/>
              </a:ext>
            </a:extLst>
          </p:cNvPr>
          <p:cNvGrpSpPr/>
          <p:nvPr/>
        </p:nvGrpSpPr>
        <p:grpSpPr>
          <a:xfrm>
            <a:off x="443077" y="1732911"/>
            <a:ext cx="925306" cy="813034"/>
            <a:chOff x="6965328" y="1523578"/>
            <a:chExt cx="925306" cy="813034"/>
          </a:xfrm>
        </p:grpSpPr>
        <p:sp>
          <p:nvSpPr>
            <p:cNvPr id="18" name="Sechseck 89">
              <a:extLst>
                <a:ext uri="{FF2B5EF4-FFF2-40B4-BE49-F238E27FC236}">
                  <a16:creationId xmlns:a16="http://schemas.microsoft.com/office/drawing/2014/main" id="{B311B17C-0213-6D38-2A82-55D357B88994}"/>
                </a:ext>
              </a:extLst>
            </p:cNvPr>
            <p:cNvSpPr>
              <a:spLocks/>
            </p:cNvSpPr>
            <p:nvPr/>
          </p:nvSpPr>
          <p:spPr>
            <a:xfrm>
              <a:off x="6965328" y="1523578"/>
              <a:ext cx="925306" cy="813034"/>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spcAft>
                  <a:spcPts val="600"/>
                </a:spcAft>
              </a:pPr>
              <a:endParaRPr lang="de-DE" sz="2800" u="sng">
                <a:solidFill>
                  <a:schemeClr val="bg1"/>
                </a:solidFill>
              </a:endParaRPr>
            </a:p>
          </p:txBody>
        </p:sp>
        <p:pic>
          <p:nvPicPr>
            <p:cNvPr id="8" name="Grafik 31" descr="Geschäftswachstum mit einfarbiger Füllung">
              <a:extLst>
                <a:ext uri="{FF2B5EF4-FFF2-40B4-BE49-F238E27FC236}">
                  <a16:creationId xmlns:a16="http://schemas.microsoft.com/office/drawing/2014/main" id="{9699C384-1898-08CF-BF57-0D5316C7AC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58751" y="1634324"/>
              <a:ext cx="591541" cy="591541"/>
            </a:xfrm>
            <a:prstGeom prst="rect">
              <a:avLst/>
            </a:prstGeom>
          </p:spPr>
        </p:pic>
      </p:grpSp>
      <p:sp>
        <p:nvSpPr>
          <p:cNvPr id="21" name="Parallelogramm 49">
            <a:extLst>
              <a:ext uri="{FF2B5EF4-FFF2-40B4-BE49-F238E27FC236}">
                <a16:creationId xmlns:a16="http://schemas.microsoft.com/office/drawing/2014/main" id="{D092741C-E136-2F26-33AE-E47C92AD8925}"/>
              </a:ext>
            </a:extLst>
          </p:cNvPr>
          <p:cNvSpPr/>
          <p:nvPr/>
        </p:nvSpPr>
        <p:spPr>
          <a:xfrm>
            <a:off x="647208" y="1226101"/>
            <a:ext cx="2574960" cy="284401"/>
          </a:xfrm>
          <a:prstGeom prst="parallelogram">
            <a:avLst>
              <a:gd name="adj" fmla="val 4413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36000" bIns="36000" numCol="1" spcCol="0" rtlCol="0" fromWordArt="0" anchor="ctr" anchorCtr="0" forceAA="0" compatLnSpc="1">
            <a:prstTxWarp prst="textNoShape">
              <a:avLst/>
            </a:prstTxWarp>
            <a:noAutofit/>
          </a:bodyPr>
          <a:lstStyle/>
          <a:p>
            <a:pPr>
              <a:spcAft>
                <a:spcPts val="600"/>
              </a:spcAft>
            </a:pPr>
            <a:r>
              <a:rPr lang="de-DE" sz="1200" b="1">
                <a:solidFill>
                  <a:schemeClr val="bg1"/>
                </a:solidFill>
              </a:rPr>
              <a:t>Maßnahmentracking</a:t>
            </a:r>
          </a:p>
        </p:txBody>
      </p:sp>
      <p:sp>
        <p:nvSpPr>
          <p:cNvPr id="28" name="Parallelogramm 49">
            <a:extLst>
              <a:ext uri="{FF2B5EF4-FFF2-40B4-BE49-F238E27FC236}">
                <a16:creationId xmlns:a16="http://schemas.microsoft.com/office/drawing/2014/main" id="{97CCDD46-EFF7-FAC9-FF73-0166DB85A493}"/>
              </a:ext>
            </a:extLst>
          </p:cNvPr>
          <p:cNvSpPr/>
          <p:nvPr/>
        </p:nvSpPr>
        <p:spPr>
          <a:xfrm>
            <a:off x="6512319" y="1226101"/>
            <a:ext cx="2574960" cy="284401"/>
          </a:xfrm>
          <a:prstGeom prst="parallelogram">
            <a:avLst>
              <a:gd name="adj" fmla="val 4413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36000" bIns="36000" numCol="1" spcCol="0" rtlCol="0" fromWordArt="0" anchor="ctr" anchorCtr="0" forceAA="0" compatLnSpc="1">
            <a:prstTxWarp prst="textNoShape">
              <a:avLst/>
            </a:prstTxWarp>
            <a:noAutofit/>
          </a:bodyPr>
          <a:lstStyle/>
          <a:p>
            <a:pPr>
              <a:spcAft>
                <a:spcPts val="600"/>
              </a:spcAft>
            </a:pPr>
            <a:r>
              <a:rPr lang="de-DE" sz="1200" b="1">
                <a:solidFill>
                  <a:schemeClr val="bg1"/>
                </a:solidFill>
              </a:rPr>
              <a:t>Mögliche Folgeprojekte</a:t>
            </a:r>
          </a:p>
        </p:txBody>
      </p:sp>
      <p:sp>
        <p:nvSpPr>
          <p:cNvPr id="30" name="Rectangle 44">
            <a:extLst>
              <a:ext uri="{FF2B5EF4-FFF2-40B4-BE49-F238E27FC236}">
                <a16:creationId xmlns:a16="http://schemas.microsoft.com/office/drawing/2014/main" id="{59D24DB2-CEEA-7773-0F62-6E7EF901D24F}"/>
              </a:ext>
            </a:extLst>
          </p:cNvPr>
          <p:cNvSpPr/>
          <p:nvPr/>
        </p:nvSpPr>
        <p:spPr>
          <a:xfrm>
            <a:off x="1773833" y="3412942"/>
            <a:ext cx="3905986" cy="813037"/>
          </a:xfrm>
          <a:prstGeom prst="rect">
            <a:avLst/>
          </a:prstGeom>
          <a:solidFill>
            <a:srgbClr val="EBF0F5"/>
          </a:solidFill>
          <a:ln w="25400" cap="flat" cmpd="sng" algn="ctr">
            <a:noFill/>
            <a:prstDash val="solid"/>
          </a:ln>
          <a:effectLst/>
        </p:spPr>
        <p:txBody>
          <a:bodyPr lIns="648000" tIns="72000" bIns="72000" rtlCol="0" anchor="ctr" anchorCtr="0"/>
          <a:lstStyle/>
          <a:p>
            <a:pPr lvl="0">
              <a:spcAft>
                <a:spcPts val="600"/>
              </a:spcAft>
            </a:pPr>
            <a:r>
              <a:rPr lang="de-DE" sz="1200">
                <a:ea typeface="Verdana" panose="020B0604030504040204" pitchFamily="34" charset="0"/>
              </a:rPr>
              <a:t>Hat sich die durchschnittliche Aktivitätszeit erhöht?</a:t>
            </a:r>
          </a:p>
        </p:txBody>
      </p:sp>
      <p:sp>
        <p:nvSpPr>
          <p:cNvPr id="32" name="Sechseck 89">
            <a:extLst>
              <a:ext uri="{FF2B5EF4-FFF2-40B4-BE49-F238E27FC236}">
                <a16:creationId xmlns:a16="http://schemas.microsoft.com/office/drawing/2014/main" id="{D886EB7F-D970-C51B-9693-E94C130FD66E}"/>
              </a:ext>
            </a:extLst>
          </p:cNvPr>
          <p:cNvSpPr>
            <a:spLocks/>
          </p:cNvSpPr>
          <p:nvPr/>
        </p:nvSpPr>
        <p:spPr>
          <a:xfrm>
            <a:off x="1295525" y="3412744"/>
            <a:ext cx="925306" cy="813034"/>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spcAft>
                <a:spcPts val="600"/>
              </a:spcAft>
            </a:pPr>
            <a:r>
              <a:rPr lang="de-DE" sz="2800" u="sng">
                <a:solidFill>
                  <a:schemeClr val="bg1"/>
                </a:solidFill>
              </a:rPr>
              <a:t>1</a:t>
            </a:r>
          </a:p>
        </p:txBody>
      </p:sp>
      <p:sp>
        <p:nvSpPr>
          <p:cNvPr id="34" name="Rectangle 44">
            <a:extLst>
              <a:ext uri="{FF2B5EF4-FFF2-40B4-BE49-F238E27FC236}">
                <a16:creationId xmlns:a16="http://schemas.microsoft.com/office/drawing/2014/main" id="{CEA900AA-B68B-DB73-F458-82CCE95E3676}"/>
              </a:ext>
            </a:extLst>
          </p:cNvPr>
          <p:cNvSpPr/>
          <p:nvPr/>
        </p:nvSpPr>
        <p:spPr>
          <a:xfrm>
            <a:off x="1773833" y="4449236"/>
            <a:ext cx="3905986" cy="813037"/>
          </a:xfrm>
          <a:prstGeom prst="rect">
            <a:avLst/>
          </a:prstGeom>
          <a:solidFill>
            <a:srgbClr val="EBF0F5"/>
          </a:solidFill>
          <a:ln w="25400" cap="flat" cmpd="sng" algn="ctr">
            <a:noFill/>
            <a:prstDash val="solid"/>
          </a:ln>
          <a:effectLst/>
        </p:spPr>
        <p:txBody>
          <a:bodyPr lIns="648000" tIns="72000" bIns="72000" rtlCol="0" anchor="ctr" anchorCtr="0"/>
          <a:lstStyle/>
          <a:p>
            <a:pPr lvl="0">
              <a:spcAft>
                <a:spcPts val="600"/>
              </a:spcAft>
            </a:pPr>
            <a:r>
              <a:rPr lang="de-DE" sz="1200">
                <a:ea typeface="Verdana" panose="020B0604030504040204" pitchFamily="34" charset="0"/>
              </a:rPr>
              <a:t>Welche Gründe geben Aktive an wenn sie in den Passiv Status wechseln?</a:t>
            </a:r>
          </a:p>
        </p:txBody>
      </p:sp>
      <p:sp>
        <p:nvSpPr>
          <p:cNvPr id="37" name="Sechseck 89">
            <a:extLst>
              <a:ext uri="{FF2B5EF4-FFF2-40B4-BE49-F238E27FC236}">
                <a16:creationId xmlns:a16="http://schemas.microsoft.com/office/drawing/2014/main" id="{E08E01D4-597E-43CB-B3E8-73900946301E}"/>
              </a:ext>
            </a:extLst>
          </p:cNvPr>
          <p:cNvSpPr>
            <a:spLocks/>
          </p:cNvSpPr>
          <p:nvPr/>
        </p:nvSpPr>
        <p:spPr>
          <a:xfrm>
            <a:off x="1295525" y="4434139"/>
            <a:ext cx="925306" cy="813034"/>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spcAft>
                <a:spcPts val="600"/>
              </a:spcAft>
            </a:pPr>
            <a:r>
              <a:rPr lang="de-DE" sz="2800" u="sng">
                <a:solidFill>
                  <a:schemeClr val="bg1"/>
                </a:solidFill>
              </a:rPr>
              <a:t>2</a:t>
            </a:r>
          </a:p>
        </p:txBody>
      </p:sp>
      <p:sp>
        <p:nvSpPr>
          <p:cNvPr id="40" name="Rectangle 44">
            <a:extLst>
              <a:ext uri="{FF2B5EF4-FFF2-40B4-BE49-F238E27FC236}">
                <a16:creationId xmlns:a16="http://schemas.microsoft.com/office/drawing/2014/main" id="{7015C50A-7AF9-B8B3-10BA-499696A40B5B}"/>
              </a:ext>
            </a:extLst>
          </p:cNvPr>
          <p:cNvSpPr/>
          <p:nvPr/>
        </p:nvSpPr>
        <p:spPr>
          <a:xfrm>
            <a:off x="1773833" y="5485532"/>
            <a:ext cx="3905986" cy="813037"/>
          </a:xfrm>
          <a:prstGeom prst="rect">
            <a:avLst/>
          </a:prstGeom>
          <a:solidFill>
            <a:srgbClr val="EBF0F5"/>
          </a:solidFill>
          <a:ln w="25400" cap="flat" cmpd="sng" algn="ctr">
            <a:noFill/>
            <a:prstDash val="solid"/>
          </a:ln>
          <a:effectLst/>
        </p:spPr>
        <p:txBody>
          <a:bodyPr lIns="648000" tIns="72000" bIns="72000" rtlCol="0" anchor="ctr" anchorCtr="0"/>
          <a:lstStyle/>
          <a:p>
            <a:pPr lvl="0">
              <a:spcAft>
                <a:spcPts val="600"/>
              </a:spcAft>
            </a:pPr>
            <a:r>
              <a:rPr lang="de-DE" sz="1200">
                <a:ea typeface="Verdana" panose="020B0604030504040204" pitchFamily="34" charset="0"/>
              </a:rPr>
              <a:t>Welche Gründe geben Passive an wenn sie zum Verein zurückkehren?</a:t>
            </a:r>
          </a:p>
        </p:txBody>
      </p:sp>
      <p:sp>
        <p:nvSpPr>
          <p:cNvPr id="49" name="Sechseck 89">
            <a:extLst>
              <a:ext uri="{FF2B5EF4-FFF2-40B4-BE49-F238E27FC236}">
                <a16:creationId xmlns:a16="http://schemas.microsoft.com/office/drawing/2014/main" id="{BCCE96E4-A6D1-D026-F30B-6A90FA3E932A}"/>
              </a:ext>
            </a:extLst>
          </p:cNvPr>
          <p:cNvSpPr>
            <a:spLocks/>
          </p:cNvSpPr>
          <p:nvPr/>
        </p:nvSpPr>
        <p:spPr>
          <a:xfrm>
            <a:off x="1295525" y="5479963"/>
            <a:ext cx="925306" cy="813034"/>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spcAft>
                <a:spcPts val="600"/>
              </a:spcAft>
            </a:pPr>
            <a:r>
              <a:rPr lang="de-DE" sz="2800" u="sng">
                <a:solidFill>
                  <a:schemeClr val="bg1"/>
                </a:solidFill>
              </a:rPr>
              <a:t>3</a:t>
            </a:r>
          </a:p>
        </p:txBody>
      </p:sp>
      <p:cxnSp>
        <p:nvCxnSpPr>
          <p:cNvPr id="52" name="Elbow Connector 51">
            <a:extLst>
              <a:ext uri="{FF2B5EF4-FFF2-40B4-BE49-F238E27FC236}">
                <a16:creationId xmlns:a16="http://schemas.microsoft.com/office/drawing/2014/main" id="{19BA50AE-AB18-87C1-6787-07E9F4CB23AA}"/>
              </a:ext>
            </a:extLst>
          </p:cNvPr>
          <p:cNvCxnSpPr>
            <a:cxnSpLocks/>
            <a:endCxn id="32" idx="3"/>
          </p:cNvCxnSpPr>
          <p:nvPr/>
        </p:nvCxnSpPr>
        <p:spPr>
          <a:xfrm rot="16200000" flipH="1">
            <a:off x="827300" y="3351035"/>
            <a:ext cx="562311" cy="374140"/>
          </a:xfrm>
          <a:prstGeom prst="bentConnector2">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DFFE31AA-7071-2083-5A60-12F9E6D620E6}"/>
              </a:ext>
            </a:extLst>
          </p:cNvPr>
          <p:cNvCxnSpPr>
            <a:cxnSpLocks/>
            <a:endCxn id="37" idx="3"/>
          </p:cNvCxnSpPr>
          <p:nvPr/>
        </p:nvCxnSpPr>
        <p:spPr>
          <a:xfrm rot="16200000" flipH="1">
            <a:off x="357181" y="3902312"/>
            <a:ext cx="1502548" cy="374140"/>
          </a:xfrm>
          <a:prstGeom prst="bentConnector2">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29B1620F-9945-38B0-6A01-1C6D0B4E5A43}"/>
              </a:ext>
            </a:extLst>
          </p:cNvPr>
          <p:cNvCxnSpPr>
            <a:cxnSpLocks/>
            <a:endCxn id="49" idx="3"/>
          </p:cNvCxnSpPr>
          <p:nvPr/>
        </p:nvCxnSpPr>
        <p:spPr>
          <a:xfrm rot="16200000" flipH="1">
            <a:off x="-564598" y="4026356"/>
            <a:ext cx="3346105" cy="374141"/>
          </a:xfrm>
          <a:prstGeom prst="bentConnector2">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3" name="Parallelogramm 49">
            <a:extLst>
              <a:ext uri="{FF2B5EF4-FFF2-40B4-BE49-F238E27FC236}">
                <a16:creationId xmlns:a16="http://schemas.microsoft.com/office/drawing/2014/main" id="{4367AC3B-EC0D-D818-2FF3-CF297F678428}"/>
              </a:ext>
            </a:extLst>
          </p:cNvPr>
          <p:cNvSpPr/>
          <p:nvPr/>
        </p:nvSpPr>
        <p:spPr>
          <a:xfrm>
            <a:off x="1295526" y="2774774"/>
            <a:ext cx="4384294" cy="414911"/>
          </a:xfrm>
          <a:prstGeom prst="parallelogram">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spcAft>
                <a:spcPts val="600"/>
              </a:spcAft>
            </a:pPr>
            <a:r>
              <a:rPr lang="de-DE" sz="1200" b="1">
                <a:solidFill>
                  <a:schemeClr val="bg1"/>
                </a:solidFill>
              </a:rPr>
              <a:t>Zu Beginn des Wintersemesters 24/25</a:t>
            </a:r>
          </a:p>
        </p:txBody>
      </p:sp>
      <p:cxnSp>
        <p:nvCxnSpPr>
          <p:cNvPr id="79" name="Straight Connector 78">
            <a:extLst>
              <a:ext uri="{FF2B5EF4-FFF2-40B4-BE49-F238E27FC236}">
                <a16:creationId xmlns:a16="http://schemas.microsoft.com/office/drawing/2014/main" id="{99FD7AE7-5000-5551-3E73-34F8431406CE}"/>
              </a:ext>
            </a:extLst>
          </p:cNvPr>
          <p:cNvCxnSpPr>
            <a:cxnSpLocks/>
          </p:cNvCxnSpPr>
          <p:nvPr/>
        </p:nvCxnSpPr>
        <p:spPr>
          <a:xfrm>
            <a:off x="6096000" y="1233488"/>
            <a:ext cx="0" cy="5105551"/>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80" name="Rectangle 44">
            <a:extLst>
              <a:ext uri="{FF2B5EF4-FFF2-40B4-BE49-F238E27FC236}">
                <a16:creationId xmlns:a16="http://schemas.microsoft.com/office/drawing/2014/main" id="{29C0B382-854A-F36A-BE99-DF348C1FC5B9}"/>
              </a:ext>
            </a:extLst>
          </p:cNvPr>
          <p:cNvSpPr/>
          <p:nvPr/>
        </p:nvSpPr>
        <p:spPr>
          <a:xfrm>
            <a:off x="6528619" y="2472002"/>
            <a:ext cx="4960591" cy="818607"/>
          </a:xfrm>
          <a:prstGeom prst="rect">
            <a:avLst/>
          </a:prstGeom>
          <a:solidFill>
            <a:srgbClr val="EBF0F5"/>
          </a:solidFill>
          <a:ln w="25400" cap="flat" cmpd="sng" algn="ctr">
            <a:noFill/>
            <a:prstDash val="solid"/>
          </a:ln>
          <a:effectLst/>
        </p:spPr>
        <p:txBody>
          <a:bodyPr lIns="90000" tIns="72000" bIns="72000" rtlCol="0" anchor="ctr" anchorCtr="0"/>
          <a:lstStyle/>
          <a:p>
            <a:pPr>
              <a:spcAft>
                <a:spcPts val="600"/>
              </a:spcAft>
            </a:pPr>
            <a:r>
              <a:rPr lang="de-DE" sz="1200" b="1">
                <a:solidFill>
                  <a:schemeClr val="tx2"/>
                </a:solidFill>
              </a:rPr>
              <a:t>Aufgabenautomatisierung</a:t>
            </a:r>
          </a:p>
          <a:p>
            <a:pPr>
              <a:spcAft>
                <a:spcPts val="600"/>
              </a:spcAft>
            </a:pPr>
            <a:r>
              <a:rPr lang="de-DE" sz="1200"/>
              <a:t>Identifikation aller automatisierbarer Prozesse und Ausarbeitung eines Umsetzungsplans</a:t>
            </a:r>
          </a:p>
        </p:txBody>
      </p:sp>
      <p:sp>
        <p:nvSpPr>
          <p:cNvPr id="81" name="Rectangle 44">
            <a:extLst>
              <a:ext uri="{FF2B5EF4-FFF2-40B4-BE49-F238E27FC236}">
                <a16:creationId xmlns:a16="http://schemas.microsoft.com/office/drawing/2014/main" id="{331CBD39-334A-F0DC-9169-7A5DECF4D02B}"/>
              </a:ext>
            </a:extLst>
          </p:cNvPr>
          <p:cNvSpPr/>
          <p:nvPr/>
        </p:nvSpPr>
        <p:spPr>
          <a:xfrm>
            <a:off x="6528619" y="3609220"/>
            <a:ext cx="4960591" cy="818607"/>
          </a:xfrm>
          <a:prstGeom prst="rect">
            <a:avLst/>
          </a:prstGeom>
          <a:solidFill>
            <a:srgbClr val="EBF0F5"/>
          </a:solidFill>
          <a:ln w="25400" cap="flat" cmpd="sng" algn="ctr">
            <a:noFill/>
            <a:prstDash val="solid"/>
          </a:ln>
          <a:effectLst/>
        </p:spPr>
        <p:txBody>
          <a:bodyPr lIns="90000" tIns="72000" bIns="72000" rtlCol="0" anchor="ctr" anchorCtr="0"/>
          <a:lstStyle/>
          <a:p>
            <a:pPr>
              <a:spcAft>
                <a:spcPts val="600"/>
              </a:spcAft>
            </a:pPr>
            <a:r>
              <a:rPr lang="de-DE" sz="1200" b="1">
                <a:solidFill>
                  <a:schemeClr val="tx2"/>
                </a:solidFill>
              </a:rPr>
              <a:t>Offizielle Leistungsakkreditierung</a:t>
            </a:r>
          </a:p>
          <a:p>
            <a:pPr>
              <a:spcAft>
                <a:spcPts val="600"/>
              </a:spcAft>
            </a:pPr>
            <a:r>
              <a:rPr lang="de-DE" sz="1200"/>
              <a:t>Ausarbeitung eines Akkreditierungskonzepts ggf. in Zusammenarbeit mit dem Team External Relations</a:t>
            </a:r>
          </a:p>
        </p:txBody>
      </p:sp>
      <p:sp>
        <p:nvSpPr>
          <p:cNvPr id="82" name="Rectangle 44">
            <a:extLst>
              <a:ext uri="{FF2B5EF4-FFF2-40B4-BE49-F238E27FC236}">
                <a16:creationId xmlns:a16="http://schemas.microsoft.com/office/drawing/2014/main" id="{2C6A03B5-E3EC-4FC4-F0ED-A8F06BDC1608}"/>
              </a:ext>
            </a:extLst>
          </p:cNvPr>
          <p:cNvSpPr/>
          <p:nvPr/>
        </p:nvSpPr>
        <p:spPr>
          <a:xfrm>
            <a:off x="6528619" y="4746439"/>
            <a:ext cx="4960591" cy="818607"/>
          </a:xfrm>
          <a:prstGeom prst="rect">
            <a:avLst/>
          </a:prstGeom>
          <a:solidFill>
            <a:srgbClr val="EBF0F5"/>
          </a:solidFill>
          <a:ln w="25400" cap="flat" cmpd="sng" algn="ctr">
            <a:noFill/>
            <a:prstDash val="solid"/>
          </a:ln>
          <a:effectLst/>
        </p:spPr>
        <p:txBody>
          <a:bodyPr lIns="90000" tIns="72000" bIns="72000" rtlCol="0" anchor="ctr" anchorCtr="0"/>
          <a:lstStyle/>
          <a:p>
            <a:pPr>
              <a:spcAft>
                <a:spcPts val="600"/>
              </a:spcAft>
            </a:pPr>
            <a:r>
              <a:rPr lang="de-DE" sz="1200" b="1">
                <a:solidFill>
                  <a:schemeClr val="tx2"/>
                </a:solidFill>
              </a:rPr>
              <a:t>Vorstandsentlastung</a:t>
            </a:r>
          </a:p>
          <a:p>
            <a:pPr>
              <a:spcAft>
                <a:spcPts val="600"/>
              </a:spcAft>
            </a:pPr>
            <a:r>
              <a:rPr lang="de-DE" sz="1200"/>
              <a:t>Erarbeitung aller Aufgaben- und Verantwortungsbereiche der Vorstände und Ausarbeitung eines Entlastungskonzepts</a:t>
            </a:r>
          </a:p>
        </p:txBody>
      </p:sp>
      <p:sp>
        <p:nvSpPr>
          <p:cNvPr id="2" name="Parallelogramm 49">
            <a:extLst>
              <a:ext uri="{FF2B5EF4-FFF2-40B4-BE49-F238E27FC236}">
                <a16:creationId xmlns:a16="http://schemas.microsoft.com/office/drawing/2014/main" id="{124AEA1A-F4D1-99BB-91B6-7265DD04290E}"/>
              </a:ext>
            </a:extLst>
          </p:cNvPr>
          <p:cNvSpPr/>
          <p:nvPr/>
        </p:nvSpPr>
        <p:spPr>
          <a:xfrm>
            <a:off x="6528515" y="1738480"/>
            <a:ext cx="4960800" cy="414911"/>
          </a:xfrm>
          <a:prstGeom prst="parallelogram">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spcAft>
                <a:spcPts val="600"/>
              </a:spcAft>
            </a:pPr>
            <a:r>
              <a:rPr lang="de-DE" sz="1200" b="1">
                <a:solidFill>
                  <a:schemeClr val="bg1"/>
                </a:solidFill>
              </a:rPr>
              <a:t>Zu Beginn des Wintersemesters 23/24</a:t>
            </a:r>
          </a:p>
        </p:txBody>
      </p:sp>
      <p:sp>
        <p:nvSpPr>
          <p:cNvPr id="4" name="Parallelogramm 49">
            <a:extLst>
              <a:ext uri="{FF2B5EF4-FFF2-40B4-BE49-F238E27FC236}">
                <a16:creationId xmlns:a16="http://schemas.microsoft.com/office/drawing/2014/main" id="{437733E4-9AE7-7B3F-355E-3CC1BBEE5E8A}"/>
              </a:ext>
            </a:extLst>
          </p:cNvPr>
          <p:cNvSpPr/>
          <p:nvPr/>
        </p:nvSpPr>
        <p:spPr>
          <a:xfrm>
            <a:off x="6528515" y="5883658"/>
            <a:ext cx="4960800" cy="414911"/>
          </a:xfrm>
          <a:prstGeom prst="parallelogram">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spcAft>
                <a:spcPts val="600"/>
              </a:spcAft>
            </a:pPr>
            <a:r>
              <a:rPr lang="de-DE" sz="1200" b="1">
                <a:solidFill>
                  <a:schemeClr val="bg1"/>
                </a:solidFill>
              </a:rPr>
              <a:t>Zahlreiche unausgearbeitete Maßnahmen bilden den Grundstein für mögliche Folgeprojekte</a:t>
            </a:r>
          </a:p>
        </p:txBody>
      </p:sp>
    </p:spTree>
    <p:extLst>
      <p:ext uri="{BB962C8B-B14F-4D97-AF65-F5344CB8AC3E}">
        <p14:creationId xmlns:p14="http://schemas.microsoft.com/office/powerpoint/2010/main" val="4192799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3D8CD941-A426-5E75-81F7-980E018FB7BD}"/>
              </a:ext>
            </a:extLst>
          </p:cNvPr>
          <p:cNvGraphicFramePr>
            <a:graphicFrameLocks noChangeAspect="1"/>
          </p:cNvGraphicFramePr>
          <p:nvPr>
            <p:custDataLst>
              <p:tags r:id="rId1"/>
            </p:custDataLst>
            <p:extLst>
              <p:ext uri="{D42A27DB-BD31-4B8C-83A1-F6EECF244321}">
                <p14:modId xmlns:p14="http://schemas.microsoft.com/office/powerpoint/2010/main" val="20532543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29" name="think-cell data - do not delete" hidden="1">
                        <a:extLst>
                          <a:ext uri="{FF2B5EF4-FFF2-40B4-BE49-F238E27FC236}">
                            <a16:creationId xmlns:a16="http://schemas.microsoft.com/office/drawing/2014/main" id="{3D8CD941-A426-5E75-81F7-980E018FB7B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9" name="Picture 6" descr="Mitglieder - securPharm e. V. | securPharm e. V.">
            <a:extLst>
              <a:ext uri="{FF2B5EF4-FFF2-40B4-BE49-F238E27FC236}">
                <a16:creationId xmlns:a16="http://schemas.microsoft.com/office/drawing/2014/main" id="{0708EC90-3DD1-031C-32E0-BDF13D93B21C}"/>
              </a:ext>
            </a:extLst>
          </p:cNvPr>
          <p:cNvPicPr>
            <a:picLocks noGrp="1" noChangeAspect="1" noChangeArrowheads="1"/>
          </p:cNvPicPr>
          <p:nvPr>
            <p:ph type="pic" sz="quarter" idx="10"/>
          </p:nvPr>
        </p:nvPicPr>
        <p:blipFill>
          <a:blip r:embed="rId6">
            <a:extLst>
              <a:ext uri="{28A0092B-C50C-407E-A947-70E740481C1C}">
                <a14:useLocalDpi xmlns:a14="http://schemas.microsoft.com/office/drawing/2010/main" val="0"/>
              </a:ext>
            </a:extLst>
          </a:blip>
          <a:srcRect t="26730" b="26730"/>
          <a:stretch>
            <a:fillRect/>
          </a:stretch>
        </p:blipFill>
        <p:spPr bwMode="auto">
          <a:xfrm>
            <a:off x="0" y="2843213"/>
            <a:ext cx="12192000" cy="3411537"/>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0BFD52A8-6534-1DDF-C535-9A2EB9FDB1AE}"/>
              </a:ext>
            </a:extLst>
          </p:cNvPr>
          <p:cNvSpPr>
            <a:spLocks noGrp="1"/>
          </p:cNvSpPr>
          <p:nvPr>
            <p:ph sz="quarter" idx="23"/>
          </p:nvPr>
        </p:nvSpPr>
        <p:spPr>
          <a:xfrm>
            <a:off x="6549109" y="946227"/>
            <a:ext cx="5643591" cy="655840"/>
          </a:xfrm>
        </p:spPr>
        <p:txBody>
          <a:bodyPr/>
          <a:lstStyle/>
          <a:p>
            <a:r>
              <a:rPr lang="de-DE"/>
              <a:t> </a:t>
            </a:r>
          </a:p>
        </p:txBody>
      </p:sp>
      <p:sp>
        <p:nvSpPr>
          <p:cNvPr id="4" name="Content Placeholder 3">
            <a:extLst>
              <a:ext uri="{FF2B5EF4-FFF2-40B4-BE49-F238E27FC236}">
                <a16:creationId xmlns:a16="http://schemas.microsoft.com/office/drawing/2014/main" id="{F2567477-667F-B6DD-9296-74151D200642}"/>
              </a:ext>
            </a:extLst>
          </p:cNvPr>
          <p:cNvSpPr>
            <a:spLocks noGrp="1"/>
          </p:cNvSpPr>
          <p:nvPr>
            <p:ph sz="quarter" idx="38"/>
          </p:nvPr>
        </p:nvSpPr>
        <p:spPr/>
        <p:txBody>
          <a:bodyPr/>
          <a:lstStyle/>
          <a:p>
            <a:r>
              <a:rPr lang="de-DE"/>
              <a:t> </a:t>
            </a:r>
          </a:p>
        </p:txBody>
      </p:sp>
      <p:sp>
        <p:nvSpPr>
          <p:cNvPr id="7" name="Content Placeholder 6">
            <a:extLst>
              <a:ext uri="{FF2B5EF4-FFF2-40B4-BE49-F238E27FC236}">
                <a16:creationId xmlns:a16="http://schemas.microsoft.com/office/drawing/2014/main" id="{4A9E8C77-4C3C-0673-63C0-D12666C3E532}"/>
              </a:ext>
            </a:extLst>
          </p:cNvPr>
          <p:cNvSpPr>
            <a:spLocks noGrp="1"/>
          </p:cNvSpPr>
          <p:nvPr>
            <p:ph sz="quarter" idx="22"/>
          </p:nvPr>
        </p:nvSpPr>
        <p:spPr>
          <a:xfrm>
            <a:off x="0" y="1880140"/>
            <a:ext cx="6885251" cy="1012614"/>
          </a:xfrm>
        </p:spPr>
        <p:txBody>
          <a:bodyPr/>
          <a:lstStyle/>
          <a:p>
            <a:r>
              <a:rPr lang="de-DE"/>
              <a:t> </a:t>
            </a:r>
          </a:p>
        </p:txBody>
      </p:sp>
      <p:sp>
        <p:nvSpPr>
          <p:cNvPr id="14" name="Text Placeholder 13">
            <a:extLst>
              <a:ext uri="{FF2B5EF4-FFF2-40B4-BE49-F238E27FC236}">
                <a16:creationId xmlns:a16="http://schemas.microsoft.com/office/drawing/2014/main" id="{03316D0D-C5FE-7D15-CD53-1D65BB2DB18B}"/>
              </a:ext>
            </a:extLst>
          </p:cNvPr>
          <p:cNvSpPr>
            <a:spLocks noGrp="1"/>
          </p:cNvSpPr>
          <p:nvPr>
            <p:ph type="body" sz="quarter" idx="30"/>
          </p:nvPr>
        </p:nvSpPr>
        <p:spPr>
          <a:xfrm>
            <a:off x="654700" y="1924609"/>
            <a:ext cx="4988892" cy="1012614"/>
          </a:xfrm>
        </p:spPr>
        <p:txBody>
          <a:bodyPr/>
          <a:lstStyle/>
          <a:p>
            <a:r>
              <a:rPr lang="de-DE"/>
              <a:t>Wir bedanken uns für die Zusammenarbeit!</a:t>
            </a:r>
          </a:p>
        </p:txBody>
      </p:sp>
      <p:sp>
        <p:nvSpPr>
          <p:cNvPr id="15" name="Picture Placeholder 14">
            <a:extLst>
              <a:ext uri="{FF2B5EF4-FFF2-40B4-BE49-F238E27FC236}">
                <a16:creationId xmlns:a16="http://schemas.microsoft.com/office/drawing/2014/main" id="{2758B62E-DAD6-8672-5FBD-6DBB3A0735A9}"/>
              </a:ext>
            </a:extLst>
          </p:cNvPr>
          <p:cNvSpPr>
            <a:spLocks noGrp="1"/>
          </p:cNvSpPr>
          <p:nvPr>
            <p:ph type="pic" sz="quarter" idx="42"/>
          </p:nvPr>
        </p:nvSpPr>
        <p:spPr>
          <a:xfrm>
            <a:off x="8814523" y="1006482"/>
            <a:ext cx="1586311" cy="535330"/>
          </a:xfrm>
        </p:spPr>
        <p:txBody>
          <a:bodyPr/>
          <a:lstStyle/>
          <a:p>
            <a:endParaRPr lang="de-DE"/>
          </a:p>
        </p:txBody>
      </p:sp>
      <p:pic>
        <p:nvPicPr>
          <p:cNvPr id="18" name="Picture Placeholder 17">
            <a:extLst>
              <a:ext uri="{FF2B5EF4-FFF2-40B4-BE49-F238E27FC236}">
                <a16:creationId xmlns:a16="http://schemas.microsoft.com/office/drawing/2014/main" id="{0D044209-C88D-7377-9849-5AA98EEA818E}"/>
              </a:ext>
            </a:extLst>
          </p:cNvPr>
          <p:cNvPicPr>
            <a:picLocks noGrp="1" noChangeAspect="1"/>
          </p:cNvPicPr>
          <p:nvPr>
            <p:ph type="pic" sz="quarter" idx="13"/>
          </p:nvPr>
        </p:nvPicPr>
        <p:blipFill>
          <a:blip r:embed="rId7" cstate="print">
            <a:extLst>
              <a:ext uri="{28A0092B-C50C-407E-A947-70E740481C1C}">
                <a14:useLocalDpi xmlns:a14="http://schemas.microsoft.com/office/drawing/2010/main" val="0"/>
              </a:ext>
            </a:extLst>
          </a:blip>
          <a:srcRect l="356" r="356"/>
          <a:stretch>
            <a:fillRect/>
          </a:stretch>
        </p:blipFill>
        <p:spPr/>
      </p:pic>
      <p:sp>
        <p:nvSpPr>
          <p:cNvPr id="21" name="Text Placeholder 4">
            <a:extLst>
              <a:ext uri="{FF2B5EF4-FFF2-40B4-BE49-F238E27FC236}">
                <a16:creationId xmlns:a16="http://schemas.microsoft.com/office/drawing/2014/main" id="{0BFBE3EC-BC11-7816-C5E9-1714C6515E97}"/>
              </a:ext>
            </a:extLst>
          </p:cNvPr>
          <p:cNvSpPr>
            <a:spLocks noGrp="1"/>
          </p:cNvSpPr>
          <p:nvPr>
            <p:ph type="body" sz="quarter" idx="24"/>
          </p:nvPr>
        </p:nvSpPr>
        <p:spPr>
          <a:xfrm>
            <a:off x="5710540" y="3662352"/>
            <a:ext cx="2880001" cy="253569"/>
          </a:xfrm>
        </p:spPr>
        <p:txBody>
          <a:bodyPr/>
          <a:lstStyle/>
          <a:p>
            <a:r>
              <a:rPr lang="en-GB"/>
              <a:t>Daniel Jerabek</a:t>
            </a:r>
          </a:p>
        </p:txBody>
      </p:sp>
      <p:sp>
        <p:nvSpPr>
          <p:cNvPr id="22" name="Text Placeholder 5">
            <a:extLst>
              <a:ext uri="{FF2B5EF4-FFF2-40B4-BE49-F238E27FC236}">
                <a16:creationId xmlns:a16="http://schemas.microsoft.com/office/drawing/2014/main" id="{6488E38D-8C27-D3C5-A9E8-329AC51A1338}"/>
              </a:ext>
            </a:extLst>
          </p:cNvPr>
          <p:cNvSpPr>
            <a:spLocks noGrp="1"/>
          </p:cNvSpPr>
          <p:nvPr>
            <p:ph type="body" sz="quarter" idx="37"/>
          </p:nvPr>
        </p:nvSpPr>
        <p:spPr>
          <a:xfrm>
            <a:off x="5710540" y="3932583"/>
            <a:ext cx="2880000" cy="187270"/>
          </a:xfrm>
        </p:spPr>
        <p:txBody>
          <a:bodyPr/>
          <a:lstStyle/>
          <a:p>
            <a:r>
              <a:rPr lang="en-GB"/>
              <a:t>Projektleiter</a:t>
            </a:r>
          </a:p>
        </p:txBody>
      </p:sp>
      <p:sp>
        <p:nvSpPr>
          <p:cNvPr id="23" name="Content Placeholder 7">
            <a:extLst>
              <a:ext uri="{FF2B5EF4-FFF2-40B4-BE49-F238E27FC236}">
                <a16:creationId xmlns:a16="http://schemas.microsoft.com/office/drawing/2014/main" id="{F6DC6456-656D-9FC0-4CC5-E0611841227E}"/>
              </a:ext>
            </a:extLst>
          </p:cNvPr>
          <p:cNvSpPr>
            <a:spLocks noGrp="1"/>
          </p:cNvSpPr>
          <p:nvPr>
            <p:ph sz="quarter" idx="27"/>
          </p:nvPr>
        </p:nvSpPr>
        <p:spPr>
          <a:xfrm>
            <a:off x="5716753" y="4431336"/>
            <a:ext cx="2880000" cy="252000"/>
          </a:xfrm>
        </p:spPr>
        <p:txBody>
          <a:bodyPr/>
          <a:lstStyle/>
          <a:p>
            <a:r>
              <a:rPr lang="en-GB"/>
              <a:t>Daniel.jerabek@academyconsult.de</a:t>
            </a:r>
          </a:p>
        </p:txBody>
      </p:sp>
      <p:sp>
        <p:nvSpPr>
          <p:cNvPr id="24" name="Content Placeholder 8">
            <a:extLst>
              <a:ext uri="{FF2B5EF4-FFF2-40B4-BE49-F238E27FC236}">
                <a16:creationId xmlns:a16="http://schemas.microsoft.com/office/drawing/2014/main" id="{B26F2A9D-4E0F-F9D5-4AD7-6AC0FFCFEDFB}"/>
              </a:ext>
            </a:extLst>
          </p:cNvPr>
          <p:cNvSpPr>
            <a:spLocks noGrp="1"/>
          </p:cNvSpPr>
          <p:nvPr>
            <p:ph sz="quarter" idx="28"/>
          </p:nvPr>
        </p:nvSpPr>
        <p:spPr>
          <a:xfrm>
            <a:off x="5716752" y="4696828"/>
            <a:ext cx="2880000" cy="252000"/>
          </a:xfrm>
        </p:spPr>
        <p:txBody>
          <a:bodyPr/>
          <a:lstStyle/>
          <a:p>
            <a:r>
              <a:rPr lang="en-GB"/>
              <a:t>+43 69911346358</a:t>
            </a:r>
          </a:p>
        </p:txBody>
      </p:sp>
      <p:sp>
        <p:nvSpPr>
          <p:cNvPr id="25" name="Content Placeholder 9">
            <a:extLst>
              <a:ext uri="{FF2B5EF4-FFF2-40B4-BE49-F238E27FC236}">
                <a16:creationId xmlns:a16="http://schemas.microsoft.com/office/drawing/2014/main" id="{1AB0BD29-2ADA-4B89-9C27-9FA7EBF72390}"/>
              </a:ext>
            </a:extLst>
          </p:cNvPr>
          <p:cNvSpPr>
            <a:spLocks noGrp="1"/>
          </p:cNvSpPr>
          <p:nvPr>
            <p:ph sz="quarter" idx="29"/>
          </p:nvPr>
        </p:nvSpPr>
        <p:spPr>
          <a:xfrm>
            <a:off x="5716752" y="4962320"/>
            <a:ext cx="2880000" cy="252000"/>
          </a:xfrm>
        </p:spPr>
        <p:txBody>
          <a:bodyPr/>
          <a:lstStyle/>
          <a:p>
            <a:r>
              <a:rPr lang="en-GB" b="0" i="0" err="1">
                <a:effectLst/>
                <a:latin typeface="Open Sans" panose="020B0606030504020204" pitchFamily="34" charset="0"/>
              </a:rPr>
              <a:t>Leopoldstraße</a:t>
            </a:r>
            <a:r>
              <a:rPr lang="en-GB" b="0" i="0">
                <a:effectLst/>
                <a:latin typeface="Open Sans" panose="020B0606030504020204" pitchFamily="34" charset="0"/>
              </a:rPr>
              <a:t> 62</a:t>
            </a:r>
            <a:endParaRPr lang="en-GB"/>
          </a:p>
        </p:txBody>
      </p:sp>
      <p:sp>
        <p:nvSpPr>
          <p:cNvPr id="26" name="Content Placeholder 10">
            <a:extLst>
              <a:ext uri="{FF2B5EF4-FFF2-40B4-BE49-F238E27FC236}">
                <a16:creationId xmlns:a16="http://schemas.microsoft.com/office/drawing/2014/main" id="{8549C6F3-CEBC-8050-EC3C-0C17914D8B99}"/>
              </a:ext>
            </a:extLst>
          </p:cNvPr>
          <p:cNvSpPr>
            <a:spLocks noGrp="1"/>
          </p:cNvSpPr>
          <p:nvPr>
            <p:ph sz="quarter" idx="31"/>
          </p:nvPr>
        </p:nvSpPr>
        <p:spPr>
          <a:xfrm>
            <a:off x="5716752" y="5227813"/>
            <a:ext cx="2880000" cy="252000"/>
          </a:xfrm>
        </p:spPr>
        <p:txBody>
          <a:bodyPr/>
          <a:lstStyle/>
          <a:p>
            <a:r>
              <a:rPr lang="en-GB" b="0" i="0">
                <a:effectLst/>
                <a:latin typeface="Open Sans" panose="020B0606030504020204" pitchFamily="34" charset="0"/>
              </a:rPr>
              <a:t>D-80802 München</a:t>
            </a:r>
            <a:endParaRPr lang="en-GB"/>
          </a:p>
        </p:txBody>
      </p:sp>
      <p:sp>
        <p:nvSpPr>
          <p:cNvPr id="27" name="Content Placeholder 11">
            <a:extLst>
              <a:ext uri="{FF2B5EF4-FFF2-40B4-BE49-F238E27FC236}">
                <a16:creationId xmlns:a16="http://schemas.microsoft.com/office/drawing/2014/main" id="{79017BE8-1188-EA17-FC38-5971EA0F30A8}"/>
              </a:ext>
            </a:extLst>
          </p:cNvPr>
          <p:cNvSpPr>
            <a:spLocks noGrp="1"/>
          </p:cNvSpPr>
          <p:nvPr>
            <p:ph sz="quarter" idx="39"/>
          </p:nvPr>
        </p:nvSpPr>
        <p:spPr>
          <a:xfrm>
            <a:off x="5351761" y="3501875"/>
            <a:ext cx="84963" cy="2232430"/>
          </a:xfrm>
        </p:spPr>
        <p:txBody>
          <a:bodyPr/>
          <a:lstStyle/>
          <a:p>
            <a:endParaRPr lang="en-GB"/>
          </a:p>
        </p:txBody>
      </p:sp>
      <p:pic>
        <p:nvPicPr>
          <p:cNvPr id="28" name="Bildplatzhalter 35">
            <a:extLst>
              <a:ext uri="{FF2B5EF4-FFF2-40B4-BE49-F238E27FC236}">
                <a16:creationId xmlns:a16="http://schemas.microsoft.com/office/drawing/2014/main" id="{475EFFAC-4FAC-07A8-479F-0039912D5F7A}"/>
              </a:ext>
            </a:extLst>
          </p:cNvPr>
          <p:cNvPicPr>
            <a:picLocks noChangeAspect="1"/>
          </p:cNvPicPr>
          <p:nvPr/>
        </p:nvPicPr>
        <p:blipFill rotWithShape="1">
          <a:blip r:embed="rId8">
            <a:extLst>
              <a:ext uri="{28A0092B-C50C-407E-A947-70E740481C1C}">
                <a14:useLocalDpi xmlns:a14="http://schemas.microsoft.com/office/drawing/2010/main" val="0"/>
              </a:ext>
            </a:extLst>
          </a:blip>
          <a:srcRect l="9061" t="14353" r="3876" b="27082"/>
          <a:stretch/>
        </p:blipFill>
        <p:spPr>
          <a:xfrm>
            <a:off x="8814524" y="3501874"/>
            <a:ext cx="2215385" cy="2232430"/>
          </a:xfrm>
          <a:prstGeom prst="parallelogram">
            <a:avLst>
              <a:gd name="adj" fmla="val 16470"/>
            </a:avLst>
          </a:prstGeom>
          <a:gradFill>
            <a:gsLst>
              <a:gs pos="0">
                <a:schemeClr val="bg2"/>
              </a:gs>
              <a:gs pos="100000">
                <a:schemeClr val="tx2">
                  <a:alpha val="70000"/>
                </a:schemeClr>
              </a:gs>
            </a:gsLst>
            <a:lin ang="5400000" scaled="1"/>
          </a:gradFill>
        </p:spPr>
      </p:pic>
    </p:spTree>
    <p:extLst>
      <p:ext uri="{BB962C8B-B14F-4D97-AF65-F5344CB8AC3E}">
        <p14:creationId xmlns:p14="http://schemas.microsoft.com/office/powerpoint/2010/main" val="2612995822"/>
      </p:ext>
    </p:extLst>
  </p:cSld>
  <p:clrMapOvr>
    <a:masterClrMapping/>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9147D02-71EF-A338-8646-147B84C706A2}"/>
              </a:ext>
            </a:extLst>
          </p:cNvPr>
          <p:cNvGraphicFramePr>
            <a:graphicFrameLocks noChangeAspect="1"/>
          </p:cNvGraphicFramePr>
          <p:nvPr>
            <p:custDataLst>
              <p:tags r:id="rId1"/>
            </p:custDataLst>
            <p:extLst>
              <p:ext uri="{D42A27DB-BD31-4B8C-83A1-F6EECF244321}">
                <p14:modId xmlns:p14="http://schemas.microsoft.com/office/powerpoint/2010/main" val="40826836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49147D02-71EF-A338-8646-147B84C706A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60" name="Picture Placeholder 8" descr="A person in a suit&#10;&#10;Description automatically generated with medium confidence">
            <a:extLst>
              <a:ext uri="{FF2B5EF4-FFF2-40B4-BE49-F238E27FC236}">
                <a16:creationId xmlns:a16="http://schemas.microsoft.com/office/drawing/2014/main" id="{49CCBD5A-F32C-ADFA-D627-74BB04FB73E7}"/>
              </a:ext>
            </a:extLst>
          </p:cNvPr>
          <p:cNvPicPr>
            <a:picLocks noGrp="1" noChangeAspect="1"/>
          </p:cNvPicPr>
          <p:nvPr>
            <p:ph type="pic" sz="quarter" idx="34"/>
          </p:nvPr>
        </p:nvPicPr>
        <p:blipFill rotWithShape="1">
          <a:blip r:embed="rId5">
            <a:extLst>
              <a:ext uri="{28A0092B-C50C-407E-A947-70E740481C1C}">
                <a14:useLocalDpi xmlns:a14="http://schemas.microsoft.com/office/drawing/2010/main" val="0"/>
              </a:ext>
            </a:extLst>
          </a:blip>
          <a:srcRect l="6964" t="10692" r="4911" b="30095"/>
          <a:stretch/>
        </p:blipFill>
        <p:spPr>
          <a:xfrm>
            <a:off x="9532305" y="1379491"/>
            <a:ext cx="2215385" cy="2232430"/>
          </a:xfrm>
        </p:spPr>
      </p:pic>
      <p:pic>
        <p:nvPicPr>
          <p:cNvPr id="61" name="Bildplatzhalter 39">
            <a:extLst>
              <a:ext uri="{FF2B5EF4-FFF2-40B4-BE49-F238E27FC236}">
                <a16:creationId xmlns:a16="http://schemas.microsoft.com/office/drawing/2014/main" id="{0F43AB50-4B97-86E6-C7FB-49CB09030B41}"/>
              </a:ext>
            </a:extLst>
          </p:cNvPr>
          <p:cNvPicPr>
            <a:picLocks noGrp="1" noChangeAspect="1"/>
          </p:cNvPicPr>
          <p:nvPr>
            <p:ph type="pic" sz="quarter" idx="33"/>
          </p:nvPr>
        </p:nvPicPr>
        <p:blipFill rotWithShape="1">
          <a:blip r:embed="rId6">
            <a:extLst>
              <a:ext uri="{28A0092B-C50C-407E-A947-70E740481C1C}">
                <a14:useLocalDpi xmlns:a14="http://schemas.microsoft.com/office/drawing/2010/main" val="0"/>
              </a:ext>
            </a:extLst>
          </a:blip>
          <a:srcRect l="6488" t="10600" r="6144" b="30696"/>
          <a:stretch/>
        </p:blipFill>
        <p:spPr>
          <a:xfrm>
            <a:off x="6497502" y="1379491"/>
            <a:ext cx="2215385" cy="2232430"/>
          </a:xfrm>
        </p:spPr>
      </p:pic>
      <p:pic>
        <p:nvPicPr>
          <p:cNvPr id="62" name="Bildplatzhalter 37">
            <a:extLst>
              <a:ext uri="{FF2B5EF4-FFF2-40B4-BE49-F238E27FC236}">
                <a16:creationId xmlns:a16="http://schemas.microsoft.com/office/drawing/2014/main" id="{258704A4-8DA4-B2B3-9E91-655E55A71250}"/>
              </a:ext>
            </a:extLst>
          </p:cNvPr>
          <p:cNvPicPr>
            <a:picLocks noGrp="1" noChangeAspect="1"/>
          </p:cNvPicPr>
          <p:nvPr>
            <p:ph type="pic" sz="quarter" idx="32"/>
          </p:nvPr>
        </p:nvPicPr>
        <p:blipFill rotWithShape="1">
          <a:blip r:embed="rId7">
            <a:extLst>
              <a:ext uri="{28A0092B-C50C-407E-A947-70E740481C1C}">
                <a14:useLocalDpi xmlns:a14="http://schemas.microsoft.com/office/drawing/2010/main" val="0"/>
              </a:ext>
            </a:extLst>
          </a:blip>
          <a:srcRect l="13821" t="12906" r="7750" b="34433"/>
          <a:stretch/>
        </p:blipFill>
        <p:spPr>
          <a:xfrm>
            <a:off x="3526142" y="1379491"/>
            <a:ext cx="2215385" cy="2232430"/>
          </a:xfrm>
        </p:spPr>
      </p:pic>
      <p:pic>
        <p:nvPicPr>
          <p:cNvPr id="63" name="Bildplatzhalter 35">
            <a:extLst>
              <a:ext uri="{FF2B5EF4-FFF2-40B4-BE49-F238E27FC236}">
                <a16:creationId xmlns:a16="http://schemas.microsoft.com/office/drawing/2014/main" id="{4A4F8A92-FB95-341A-7416-561929894F0F}"/>
              </a:ext>
            </a:extLst>
          </p:cNvPr>
          <p:cNvPicPr>
            <a:picLocks noGrp="1" noChangeAspect="1"/>
          </p:cNvPicPr>
          <p:nvPr>
            <p:ph type="pic" sz="quarter" idx="13"/>
          </p:nvPr>
        </p:nvPicPr>
        <p:blipFill rotWithShape="1">
          <a:blip r:embed="rId8">
            <a:extLst>
              <a:ext uri="{28A0092B-C50C-407E-A947-70E740481C1C}">
                <a14:useLocalDpi xmlns:a14="http://schemas.microsoft.com/office/drawing/2010/main" val="0"/>
              </a:ext>
            </a:extLst>
          </a:blip>
          <a:srcRect l="9061" t="14353" r="3876" b="27082"/>
          <a:stretch/>
        </p:blipFill>
        <p:spPr>
          <a:xfrm>
            <a:off x="604894" y="1379491"/>
            <a:ext cx="2215385" cy="2232430"/>
          </a:xfrm>
          <a:prstGeom prst="parallelogram">
            <a:avLst>
              <a:gd name="adj" fmla="val 16470"/>
            </a:avLst>
          </a:prstGeom>
          <a:gradFill>
            <a:gsLst>
              <a:gs pos="0">
                <a:schemeClr val="bg2"/>
              </a:gs>
              <a:gs pos="100000">
                <a:schemeClr val="tx2">
                  <a:alpha val="70000"/>
                </a:schemeClr>
              </a:gs>
            </a:gsLst>
            <a:lin ang="5400000" scaled="1"/>
          </a:gradFill>
        </p:spPr>
      </p:pic>
      <p:sp>
        <p:nvSpPr>
          <p:cNvPr id="42" name="Content Placeholder 41">
            <a:extLst>
              <a:ext uri="{FF2B5EF4-FFF2-40B4-BE49-F238E27FC236}">
                <a16:creationId xmlns:a16="http://schemas.microsoft.com/office/drawing/2014/main" id="{EB86E013-9E77-53CC-3746-0ED6C76789C1}"/>
              </a:ext>
            </a:extLst>
          </p:cNvPr>
          <p:cNvSpPr>
            <a:spLocks noGrp="1"/>
          </p:cNvSpPr>
          <p:nvPr>
            <p:ph sz="quarter" idx="26"/>
          </p:nvPr>
        </p:nvSpPr>
        <p:spPr/>
        <p:txBody>
          <a:bodyPr/>
          <a:lstStyle/>
          <a:p>
            <a:r>
              <a:rPr lang="de-DE"/>
              <a:t>B.Sc. Information Systems – TUM</a:t>
            </a:r>
          </a:p>
          <a:p>
            <a:r>
              <a:rPr lang="de-DE"/>
              <a:t>Erfahrung in datenorientierter Entscheidungsfindung durch Gründung von zwei E-Commerce Brands</a:t>
            </a:r>
          </a:p>
        </p:txBody>
      </p:sp>
      <p:sp>
        <p:nvSpPr>
          <p:cNvPr id="47" name="Content Placeholder 46">
            <a:extLst>
              <a:ext uri="{FF2B5EF4-FFF2-40B4-BE49-F238E27FC236}">
                <a16:creationId xmlns:a16="http://schemas.microsoft.com/office/drawing/2014/main" id="{8880016D-9BC2-8B39-3B00-D8EB3C953646}"/>
              </a:ext>
            </a:extLst>
          </p:cNvPr>
          <p:cNvSpPr>
            <a:spLocks noGrp="1"/>
          </p:cNvSpPr>
          <p:nvPr>
            <p:ph sz="quarter" idx="46"/>
          </p:nvPr>
        </p:nvSpPr>
        <p:spPr/>
        <p:txBody>
          <a:bodyPr/>
          <a:lstStyle/>
          <a:p>
            <a:endParaRPr lang="de-DE"/>
          </a:p>
        </p:txBody>
      </p:sp>
      <p:sp>
        <p:nvSpPr>
          <p:cNvPr id="39" name="Text Placeholder 38">
            <a:extLst>
              <a:ext uri="{FF2B5EF4-FFF2-40B4-BE49-F238E27FC236}">
                <a16:creationId xmlns:a16="http://schemas.microsoft.com/office/drawing/2014/main" id="{1744018A-95B2-A1A4-C2CC-706335E437DD}"/>
              </a:ext>
            </a:extLst>
          </p:cNvPr>
          <p:cNvSpPr>
            <a:spLocks noGrp="1"/>
          </p:cNvSpPr>
          <p:nvPr>
            <p:ph type="body" sz="quarter" idx="21"/>
          </p:nvPr>
        </p:nvSpPr>
        <p:spPr/>
        <p:txBody>
          <a:bodyPr/>
          <a:lstStyle/>
          <a:p>
            <a:r>
              <a:rPr lang="de-DE"/>
              <a:t>Backup | Vorstellung</a:t>
            </a:r>
          </a:p>
        </p:txBody>
      </p:sp>
      <p:sp>
        <p:nvSpPr>
          <p:cNvPr id="40" name="Content Placeholder 39">
            <a:extLst>
              <a:ext uri="{FF2B5EF4-FFF2-40B4-BE49-F238E27FC236}">
                <a16:creationId xmlns:a16="http://schemas.microsoft.com/office/drawing/2014/main" id="{C3D5465C-B67C-3DAD-AF08-9682E4969480}"/>
              </a:ext>
            </a:extLst>
          </p:cNvPr>
          <p:cNvSpPr>
            <a:spLocks noGrp="1"/>
          </p:cNvSpPr>
          <p:nvPr>
            <p:ph sz="quarter" idx="22"/>
          </p:nvPr>
        </p:nvSpPr>
        <p:spPr/>
        <p:txBody>
          <a:bodyPr/>
          <a:lstStyle/>
          <a:p>
            <a:endParaRPr lang="de-DE"/>
          </a:p>
        </p:txBody>
      </p:sp>
      <p:sp>
        <p:nvSpPr>
          <p:cNvPr id="37" name="Title 36">
            <a:extLst>
              <a:ext uri="{FF2B5EF4-FFF2-40B4-BE49-F238E27FC236}">
                <a16:creationId xmlns:a16="http://schemas.microsoft.com/office/drawing/2014/main" id="{5AA79570-FA5B-24FF-4168-E1D8F1E2FB5C}"/>
              </a:ext>
            </a:extLst>
          </p:cNvPr>
          <p:cNvSpPr>
            <a:spLocks noGrp="1"/>
          </p:cNvSpPr>
          <p:nvPr>
            <p:ph type="title"/>
          </p:nvPr>
        </p:nvSpPr>
        <p:spPr/>
        <p:txBody>
          <a:bodyPr vert="horz"/>
          <a:lstStyle/>
          <a:p>
            <a:r>
              <a:rPr lang="de-DE"/>
              <a:t>Durch ein diverses Team mit verschiedenen Stärken, konnte das Projekt zu einem erfolgreichen Abschluss kommen</a:t>
            </a:r>
          </a:p>
        </p:txBody>
      </p:sp>
      <p:sp>
        <p:nvSpPr>
          <p:cNvPr id="41" name="Text Placeholder 40">
            <a:extLst>
              <a:ext uri="{FF2B5EF4-FFF2-40B4-BE49-F238E27FC236}">
                <a16:creationId xmlns:a16="http://schemas.microsoft.com/office/drawing/2014/main" id="{F8ED5AF1-4AA3-E770-202E-CFBF2DBE0152}"/>
              </a:ext>
            </a:extLst>
          </p:cNvPr>
          <p:cNvSpPr>
            <a:spLocks noGrp="1"/>
          </p:cNvSpPr>
          <p:nvPr>
            <p:ph type="body" sz="quarter" idx="24"/>
          </p:nvPr>
        </p:nvSpPr>
        <p:spPr/>
        <p:txBody>
          <a:bodyPr/>
          <a:lstStyle/>
          <a:p>
            <a:r>
              <a:rPr lang="de-DE"/>
              <a:t>Daniel</a:t>
            </a:r>
          </a:p>
        </p:txBody>
      </p:sp>
      <p:sp>
        <p:nvSpPr>
          <p:cNvPr id="43" name="Text Placeholder 42">
            <a:extLst>
              <a:ext uri="{FF2B5EF4-FFF2-40B4-BE49-F238E27FC236}">
                <a16:creationId xmlns:a16="http://schemas.microsoft.com/office/drawing/2014/main" id="{DAED0E97-AF50-3FAA-494E-9BF469974782}"/>
              </a:ext>
            </a:extLst>
          </p:cNvPr>
          <p:cNvSpPr>
            <a:spLocks noGrp="1"/>
          </p:cNvSpPr>
          <p:nvPr>
            <p:ph type="body" sz="quarter" idx="31"/>
          </p:nvPr>
        </p:nvSpPr>
        <p:spPr/>
        <p:txBody>
          <a:bodyPr/>
          <a:lstStyle/>
          <a:p>
            <a:r>
              <a:rPr lang="de-DE"/>
              <a:t>Projektleiter</a:t>
            </a:r>
          </a:p>
        </p:txBody>
      </p:sp>
      <p:sp>
        <p:nvSpPr>
          <p:cNvPr id="48" name="Content Placeholder 47">
            <a:extLst>
              <a:ext uri="{FF2B5EF4-FFF2-40B4-BE49-F238E27FC236}">
                <a16:creationId xmlns:a16="http://schemas.microsoft.com/office/drawing/2014/main" id="{EFC9FB61-BCAC-FB33-1269-42173FC4ACE7}"/>
              </a:ext>
            </a:extLst>
          </p:cNvPr>
          <p:cNvSpPr>
            <a:spLocks noGrp="1"/>
          </p:cNvSpPr>
          <p:nvPr>
            <p:ph sz="quarter" idx="47"/>
          </p:nvPr>
        </p:nvSpPr>
        <p:spPr/>
        <p:txBody>
          <a:bodyPr/>
          <a:lstStyle/>
          <a:p>
            <a:endParaRPr lang="de-DE"/>
          </a:p>
        </p:txBody>
      </p:sp>
      <p:sp>
        <p:nvSpPr>
          <p:cNvPr id="49" name="Text Placeholder 48">
            <a:extLst>
              <a:ext uri="{FF2B5EF4-FFF2-40B4-BE49-F238E27FC236}">
                <a16:creationId xmlns:a16="http://schemas.microsoft.com/office/drawing/2014/main" id="{6B61D34A-C9C3-C3B8-C682-C15D357A9825}"/>
              </a:ext>
            </a:extLst>
          </p:cNvPr>
          <p:cNvSpPr>
            <a:spLocks noGrp="1"/>
          </p:cNvSpPr>
          <p:nvPr>
            <p:ph type="body" sz="quarter" idx="48"/>
          </p:nvPr>
        </p:nvSpPr>
        <p:spPr/>
        <p:txBody>
          <a:bodyPr/>
          <a:lstStyle/>
          <a:p>
            <a:r>
              <a:rPr lang="de-DE"/>
              <a:t>Alex</a:t>
            </a:r>
          </a:p>
        </p:txBody>
      </p:sp>
      <p:sp>
        <p:nvSpPr>
          <p:cNvPr id="50" name="Text Placeholder 49">
            <a:extLst>
              <a:ext uri="{FF2B5EF4-FFF2-40B4-BE49-F238E27FC236}">
                <a16:creationId xmlns:a16="http://schemas.microsoft.com/office/drawing/2014/main" id="{0F0D2CF9-69E1-8CA8-A541-F56C34D4E43D}"/>
              </a:ext>
            </a:extLst>
          </p:cNvPr>
          <p:cNvSpPr>
            <a:spLocks noGrp="1"/>
          </p:cNvSpPr>
          <p:nvPr>
            <p:ph type="body" sz="quarter" idx="49"/>
          </p:nvPr>
        </p:nvSpPr>
        <p:spPr/>
        <p:txBody>
          <a:bodyPr/>
          <a:lstStyle/>
          <a:p>
            <a:r>
              <a:rPr lang="de-DE"/>
              <a:t>Projektmitglied</a:t>
            </a:r>
          </a:p>
        </p:txBody>
      </p:sp>
      <p:sp>
        <p:nvSpPr>
          <p:cNvPr id="51" name="Content Placeholder 50">
            <a:extLst>
              <a:ext uri="{FF2B5EF4-FFF2-40B4-BE49-F238E27FC236}">
                <a16:creationId xmlns:a16="http://schemas.microsoft.com/office/drawing/2014/main" id="{B6702EC5-CC50-81EC-ED54-90A33D8F2106}"/>
              </a:ext>
            </a:extLst>
          </p:cNvPr>
          <p:cNvSpPr>
            <a:spLocks noGrp="1"/>
          </p:cNvSpPr>
          <p:nvPr>
            <p:ph sz="quarter" idx="50"/>
          </p:nvPr>
        </p:nvSpPr>
        <p:spPr/>
        <p:txBody>
          <a:bodyPr/>
          <a:lstStyle/>
          <a:p>
            <a:endParaRPr lang="de-DE"/>
          </a:p>
        </p:txBody>
      </p:sp>
      <p:sp>
        <p:nvSpPr>
          <p:cNvPr id="52" name="Text Placeholder 51">
            <a:extLst>
              <a:ext uri="{FF2B5EF4-FFF2-40B4-BE49-F238E27FC236}">
                <a16:creationId xmlns:a16="http://schemas.microsoft.com/office/drawing/2014/main" id="{23958C98-2D3C-EA9C-1D32-8AEF817475D1}"/>
              </a:ext>
            </a:extLst>
          </p:cNvPr>
          <p:cNvSpPr>
            <a:spLocks noGrp="1"/>
          </p:cNvSpPr>
          <p:nvPr>
            <p:ph type="body" sz="quarter" idx="51"/>
          </p:nvPr>
        </p:nvSpPr>
        <p:spPr/>
        <p:txBody>
          <a:bodyPr/>
          <a:lstStyle/>
          <a:p>
            <a:r>
              <a:rPr lang="de-DE"/>
              <a:t>Leander</a:t>
            </a:r>
          </a:p>
        </p:txBody>
      </p:sp>
      <p:sp>
        <p:nvSpPr>
          <p:cNvPr id="53" name="Text Placeholder 52">
            <a:extLst>
              <a:ext uri="{FF2B5EF4-FFF2-40B4-BE49-F238E27FC236}">
                <a16:creationId xmlns:a16="http://schemas.microsoft.com/office/drawing/2014/main" id="{37DBDB75-B0D0-F5BB-5B7B-56313CE42E64}"/>
              </a:ext>
            </a:extLst>
          </p:cNvPr>
          <p:cNvSpPr>
            <a:spLocks noGrp="1"/>
          </p:cNvSpPr>
          <p:nvPr>
            <p:ph type="body" sz="quarter" idx="52"/>
          </p:nvPr>
        </p:nvSpPr>
        <p:spPr/>
        <p:txBody>
          <a:bodyPr/>
          <a:lstStyle/>
          <a:p>
            <a:r>
              <a:rPr lang="de-DE"/>
              <a:t>Projektmitglied</a:t>
            </a:r>
          </a:p>
        </p:txBody>
      </p:sp>
      <p:sp>
        <p:nvSpPr>
          <p:cNvPr id="54" name="Content Placeholder 53">
            <a:extLst>
              <a:ext uri="{FF2B5EF4-FFF2-40B4-BE49-F238E27FC236}">
                <a16:creationId xmlns:a16="http://schemas.microsoft.com/office/drawing/2014/main" id="{FDDA8985-9835-C844-CA55-7D649D2637EF}"/>
              </a:ext>
            </a:extLst>
          </p:cNvPr>
          <p:cNvSpPr>
            <a:spLocks noGrp="1"/>
          </p:cNvSpPr>
          <p:nvPr>
            <p:ph sz="quarter" idx="53"/>
          </p:nvPr>
        </p:nvSpPr>
        <p:spPr/>
        <p:txBody>
          <a:bodyPr/>
          <a:lstStyle/>
          <a:p>
            <a:endParaRPr lang="de-DE"/>
          </a:p>
        </p:txBody>
      </p:sp>
      <p:sp>
        <p:nvSpPr>
          <p:cNvPr id="55" name="Text Placeholder 54">
            <a:extLst>
              <a:ext uri="{FF2B5EF4-FFF2-40B4-BE49-F238E27FC236}">
                <a16:creationId xmlns:a16="http://schemas.microsoft.com/office/drawing/2014/main" id="{677A1CBF-45E8-E520-4440-AC77CB64C38E}"/>
              </a:ext>
            </a:extLst>
          </p:cNvPr>
          <p:cNvSpPr>
            <a:spLocks noGrp="1"/>
          </p:cNvSpPr>
          <p:nvPr>
            <p:ph type="body" sz="quarter" idx="54"/>
          </p:nvPr>
        </p:nvSpPr>
        <p:spPr/>
        <p:txBody>
          <a:bodyPr/>
          <a:lstStyle/>
          <a:p>
            <a:r>
              <a:rPr lang="de-DE"/>
              <a:t>Zeno</a:t>
            </a:r>
          </a:p>
        </p:txBody>
      </p:sp>
      <p:sp>
        <p:nvSpPr>
          <p:cNvPr id="56" name="Text Placeholder 55">
            <a:extLst>
              <a:ext uri="{FF2B5EF4-FFF2-40B4-BE49-F238E27FC236}">
                <a16:creationId xmlns:a16="http://schemas.microsoft.com/office/drawing/2014/main" id="{7E70D97C-B507-AB06-9106-221D24F5AC4E}"/>
              </a:ext>
            </a:extLst>
          </p:cNvPr>
          <p:cNvSpPr>
            <a:spLocks noGrp="1"/>
          </p:cNvSpPr>
          <p:nvPr>
            <p:ph type="body" sz="quarter" idx="55"/>
          </p:nvPr>
        </p:nvSpPr>
        <p:spPr/>
        <p:txBody>
          <a:bodyPr/>
          <a:lstStyle/>
          <a:p>
            <a:r>
              <a:rPr lang="de-DE"/>
              <a:t>Projektcontroller</a:t>
            </a:r>
          </a:p>
        </p:txBody>
      </p:sp>
      <p:sp>
        <p:nvSpPr>
          <p:cNvPr id="57" name="Content Placeholder 56">
            <a:extLst>
              <a:ext uri="{FF2B5EF4-FFF2-40B4-BE49-F238E27FC236}">
                <a16:creationId xmlns:a16="http://schemas.microsoft.com/office/drawing/2014/main" id="{A0B9B08B-56AC-1F84-DAA2-C623EB86ACBC}"/>
              </a:ext>
            </a:extLst>
          </p:cNvPr>
          <p:cNvSpPr>
            <a:spLocks noGrp="1"/>
          </p:cNvSpPr>
          <p:nvPr>
            <p:ph sz="quarter" idx="59"/>
          </p:nvPr>
        </p:nvSpPr>
        <p:spPr/>
        <p:txBody>
          <a:bodyPr/>
          <a:lstStyle/>
          <a:p>
            <a:r>
              <a:rPr lang="de-DE"/>
              <a:t>B.Sc. Information Systems – TUM</a:t>
            </a:r>
          </a:p>
          <a:p>
            <a:r>
              <a:rPr lang="de-DE"/>
              <a:t>Beratungserfahrung aus dem Projekt </a:t>
            </a:r>
            <a:r>
              <a:rPr lang="de-DE" err="1"/>
              <a:t>business@school</a:t>
            </a:r>
            <a:r>
              <a:rPr lang="de-DE"/>
              <a:t> der Boston Consulting Group</a:t>
            </a:r>
          </a:p>
          <a:p>
            <a:r>
              <a:rPr lang="de-DE"/>
              <a:t>Erfahrung in der Interviewdurchführung durch Werkstudententätigkeit im Bereich Sales</a:t>
            </a:r>
          </a:p>
        </p:txBody>
      </p:sp>
      <p:sp>
        <p:nvSpPr>
          <p:cNvPr id="58" name="Content Placeholder 57">
            <a:extLst>
              <a:ext uri="{FF2B5EF4-FFF2-40B4-BE49-F238E27FC236}">
                <a16:creationId xmlns:a16="http://schemas.microsoft.com/office/drawing/2014/main" id="{B031CCB6-779E-CA27-F9F1-EC60851808D4}"/>
              </a:ext>
            </a:extLst>
          </p:cNvPr>
          <p:cNvSpPr>
            <a:spLocks noGrp="1"/>
          </p:cNvSpPr>
          <p:nvPr>
            <p:ph sz="quarter" idx="60"/>
          </p:nvPr>
        </p:nvSpPr>
        <p:spPr>
          <a:xfrm>
            <a:off x="6497502" y="3708394"/>
            <a:ext cx="2160000" cy="2448040"/>
          </a:xfrm>
        </p:spPr>
        <p:txBody>
          <a:bodyPr/>
          <a:lstStyle/>
          <a:p>
            <a:r>
              <a:rPr lang="de-DE"/>
              <a:t>B.Sc. BWL – LMU</a:t>
            </a:r>
          </a:p>
          <a:p>
            <a:r>
              <a:rPr lang="de-DE"/>
              <a:t>B.Sc. VWL – LMU</a:t>
            </a:r>
          </a:p>
          <a:p>
            <a:r>
              <a:rPr lang="de-DE"/>
              <a:t>Erfahrung in der Unternehmens-beratung durch Praktikum bei PwC</a:t>
            </a:r>
          </a:p>
          <a:p>
            <a:endParaRPr lang="de-DE"/>
          </a:p>
        </p:txBody>
      </p:sp>
      <p:sp>
        <p:nvSpPr>
          <p:cNvPr id="59" name="Content Placeholder 58">
            <a:extLst>
              <a:ext uri="{FF2B5EF4-FFF2-40B4-BE49-F238E27FC236}">
                <a16:creationId xmlns:a16="http://schemas.microsoft.com/office/drawing/2014/main" id="{3CE43962-DAFB-B7A8-455C-C3415CA09666}"/>
              </a:ext>
            </a:extLst>
          </p:cNvPr>
          <p:cNvSpPr>
            <a:spLocks noGrp="1"/>
          </p:cNvSpPr>
          <p:nvPr>
            <p:ph sz="quarter" idx="61"/>
          </p:nvPr>
        </p:nvSpPr>
        <p:spPr/>
        <p:txBody>
          <a:bodyPr/>
          <a:lstStyle/>
          <a:p>
            <a:r>
              <a:rPr lang="de-DE"/>
              <a:t>M.Sc. Finance &amp; Information Management – TUM</a:t>
            </a:r>
          </a:p>
          <a:p>
            <a:r>
              <a:rPr lang="de-DE"/>
              <a:t>B.Sc. Industrial Eng. &amp; Material Science – CAU</a:t>
            </a:r>
          </a:p>
          <a:p>
            <a:r>
              <a:rPr lang="de-DE"/>
              <a:t>Erfahrung durch Beratungsprojekte bei UNICONSULT Kiel</a:t>
            </a:r>
          </a:p>
          <a:p>
            <a:r>
              <a:rPr lang="de-DE"/>
              <a:t>Spezielle Erfahrung in der Datenaufbereitung durch Projekt bei Schickler</a:t>
            </a:r>
          </a:p>
          <a:p>
            <a:endParaRPr lang="de-DE"/>
          </a:p>
        </p:txBody>
      </p:sp>
    </p:spTree>
    <p:extLst>
      <p:ext uri="{BB962C8B-B14F-4D97-AF65-F5344CB8AC3E}">
        <p14:creationId xmlns:p14="http://schemas.microsoft.com/office/powerpoint/2010/main" val="2304911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CF4B4FF-F818-6487-AD01-5067F88EC90B}"/>
              </a:ext>
            </a:extLst>
          </p:cNvPr>
          <p:cNvGraphicFramePr>
            <a:graphicFrameLocks noChangeAspect="1"/>
          </p:cNvGraphicFramePr>
          <p:nvPr>
            <p:custDataLst>
              <p:tags r:id="rId1"/>
            </p:custDataLst>
            <p:extLst>
              <p:ext uri="{D42A27DB-BD31-4B8C-83A1-F6EECF244321}">
                <p14:modId xmlns:p14="http://schemas.microsoft.com/office/powerpoint/2010/main" val="269104761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think-cell data - do not delete" hidden="1">
                        <a:extLst>
                          <a:ext uri="{FF2B5EF4-FFF2-40B4-BE49-F238E27FC236}">
                            <a16:creationId xmlns:a16="http://schemas.microsoft.com/office/drawing/2014/main" id="{1CF4B4FF-F818-6487-AD01-5067F88EC90B}"/>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11" name="Picture 10" descr="A graph with many squares&#10;&#10;Description automatically generated with medium confidence">
            <a:extLst>
              <a:ext uri="{FF2B5EF4-FFF2-40B4-BE49-F238E27FC236}">
                <a16:creationId xmlns:a16="http://schemas.microsoft.com/office/drawing/2014/main" id="{CC63861A-88C8-4E89-6E30-0A350ADE51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7270" y="857777"/>
            <a:ext cx="5415809" cy="5820224"/>
          </a:xfrm>
          <a:prstGeom prst="rect">
            <a:avLst/>
          </a:prstGeom>
        </p:spPr>
      </p:pic>
      <p:sp>
        <p:nvSpPr>
          <p:cNvPr id="2" name="Rectangle 1">
            <a:extLst>
              <a:ext uri="{FF2B5EF4-FFF2-40B4-BE49-F238E27FC236}">
                <a16:creationId xmlns:a16="http://schemas.microsoft.com/office/drawing/2014/main" id="{D1EFA9BF-7881-5C16-A3CA-C5F5B0FD71E7}"/>
              </a:ext>
            </a:extLst>
          </p:cNvPr>
          <p:cNvSpPr/>
          <p:nvPr/>
        </p:nvSpPr>
        <p:spPr>
          <a:xfrm>
            <a:off x="6376599" y="1233488"/>
            <a:ext cx="480206" cy="4980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3" name="Text Placeholder 2">
            <a:extLst>
              <a:ext uri="{FF2B5EF4-FFF2-40B4-BE49-F238E27FC236}">
                <a16:creationId xmlns:a16="http://schemas.microsoft.com/office/drawing/2014/main" id="{4901E7B4-9E06-2501-E54D-1259B069214D}"/>
              </a:ext>
            </a:extLst>
          </p:cNvPr>
          <p:cNvSpPr>
            <a:spLocks noGrp="1"/>
          </p:cNvSpPr>
          <p:nvPr>
            <p:ph type="body" sz="quarter" idx="21"/>
          </p:nvPr>
        </p:nvSpPr>
        <p:spPr/>
        <p:txBody>
          <a:bodyPr/>
          <a:lstStyle/>
          <a:p>
            <a:r>
              <a:rPr lang="de-DE"/>
              <a:t>Backup | Quantitative Datenanalyse</a:t>
            </a:r>
          </a:p>
        </p:txBody>
      </p:sp>
      <p:sp>
        <p:nvSpPr>
          <p:cNvPr id="5" name="Title 4">
            <a:extLst>
              <a:ext uri="{FF2B5EF4-FFF2-40B4-BE49-F238E27FC236}">
                <a16:creationId xmlns:a16="http://schemas.microsoft.com/office/drawing/2014/main" id="{32647224-FDB2-1F16-64EE-60FBAB10945B}"/>
              </a:ext>
            </a:extLst>
          </p:cNvPr>
          <p:cNvSpPr>
            <a:spLocks noGrp="1"/>
          </p:cNvSpPr>
          <p:nvPr>
            <p:ph type="title"/>
          </p:nvPr>
        </p:nvSpPr>
        <p:spPr>
          <a:xfrm>
            <a:off x="443077" y="180000"/>
            <a:ext cx="11307323" cy="691200"/>
          </a:xfrm>
        </p:spPr>
        <p:txBody>
          <a:bodyPr vert="horz"/>
          <a:lstStyle/>
          <a:p>
            <a:r>
              <a:rPr lang="de-DE"/>
              <a:t>Die Aktivität der Mitglieder wird bei verschieden großen Stichproben gemessen und Einflüsse von 11 Faktoren auf die Aktivität werden untersucht</a:t>
            </a:r>
          </a:p>
        </p:txBody>
      </p:sp>
      <p:cxnSp>
        <p:nvCxnSpPr>
          <p:cNvPr id="106" name="Straight Connector 105">
            <a:extLst>
              <a:ext uri="{FF2B5EF4-FFF2-40B4-BE49-F238E27FC236}">
                <a16:creationId xmlns:a16="http://schemas.microsoft.com/office/drawing/2014/main" id="{88AA8E96-0CF4-CFBE-B8F8-6C1B752D7A39}"/>
              </a:ext>
            </a:extLst>
          </p:cNvPr>
          <p:cNvCxnSpPr>
            <a:cxnSpLocks/>
          </p:cNvCxnSpPr>
          <p:nvPr/>
        </p:nvCxnSpPr>
        <p:spPr>
          <a:xfrm>
            <a:off x="5776391" y="1233488"/>
            <a:ext cx="0" cy="4967287"/>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FB209D72-3553-2231-55E7-53018EAC104D}"/>
              </a:ext>
            </a:extLst>
          </p:cNvPr>
          <p:cNvSpPr/>
          <p:nvPr/>
        </p:nvSpPr>
        <p:spPr>
          <a:xfrm>
            <a:off x="5676302" y="3418955"/>
            <a:ext cx="288098" cy="7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122" name="Chevron 121">
            <a:extLst>
              <a:ext uri="{FF2B5EF4-FFF2-40B4-BE49-F238E27FC236}">
                <a16:creationId xmlns:a16="http://schemas.microsoft.com/office/drawing/2014/main" id="{452573AC-A417-E09A-D7D8-4AD3F4E80065}"/>
              </a:ext>
            </a:extLst>
          </p:cNvPr>
          <p:cNvSpPr/>
          <p:nvPr/>
        </p:nvSpPr>
        <p:spPr>
          <a:xfrm>
            <a:off x="5657873" y="3473390"/>
            <a:ext cx="288099" cy="629685"/>
          </a:xfrm>
          <a:prstGeom prst="chevron">
            <a:avLst>
              <a:gd name="adj" fmla="val 5457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graphicFrame>
        <p:nvGraphicFramePr>
          <p:cNvPr id="10" name="Tabelle 5">
            <a:extLst>
              <a:ext uri="{FF2B5EF4-FFF2-40B4-BE49-F238E27FC236}">
                <a16:creationId xmlns:a16="http://schemas.microsoft.com/office/drawing/2014/main" id="{A81C5275-E47D-479D-3ED8-478AB476BA52}"/>
              </a:ext>
            </a:extLst>
          </p:cNvPr>
          <p:cNvGraphicFramePr>
            <a:graphicFrameLocks noGrp="1"/>
          </p:cNvGraphicFramePr>
          <p:nvPr>
            <p:extLst>
              <p:ext uri="{D42A27DB-BD31-4B8C-83A1-F6EECF244321}">
                <p14:modId xmlns:p14="http://schemas.microsoft.com/office/powerpoint/2010/main" val="1287874938"/>
              </p:ext>
            </p:extLst>
          </p:nvPr>
        </p:nvGraphicFramePr>
        <p:xfrm>
          <a:off x="441153" y="1233488"/>
          <a:ext cx="5134147" cy="4980702"/>
        </p:xfrm>
        <a:graphic>
          <a:graphicData uri="http://schemas.openxmlformats.org/drawingml/2006/table">
            <a:tbl>
              <a:tblPr firstRow="1" bandRow="1">
                <a:tableStyleId>{5C22544A-7EE6-4342-B048-85BDC9FD1C3A}</a:tableStyleId>
              </a:tblPr>
              <a:tblGrid>
                <a:gridCol w="3305347">
                  <a:extLst>
                    <a:ext uri="{9D8B030D-6E8A-4147-A177-3AD203B41FA5}">
                      <a16:colId xmlns:a16="http://schemas.microsoft.com/office/drawing/2014/main" val="855919505"/>
                    </a:ext>
                  </a:extLst>
                </a:gridCol>
                <a:gridCol w="557340">
                  <a:extLst>
                    <a:ext uri="{9D8B030D-6E8A-4147-A177-3AD203B41FA5}">
                      <a16:colId xmlns:a16="http://schemas.microsoft.com/office/drawing/2014/main" val="3674144087"/>
                    </a:ext>
                  </a:extLst>
                </a:gridCol>
                <a:gridCol w="1271460">
                  <a:extLst>
                    <a:ext uri="{9D8B030D-6E8A-4147-A177-3AD203B41FA5}">
                      <a16:colId xmlns:a16="http://schemas.microsoft.com/office/drawing/2014/main" val="1143184656"/>
                    </a:ext>
                  </a:extLst>
                </a:gridCol>
              </a:tblGrid>
              <a:tr h="344826">
                <a:tc>
                  <a:txBody>
                    <a:bodyPr/>
                    <a:lstStyle/>
                    <a:p>
                      <a:pPr lvl="0" rtl="0"/>
                      <a:r>
                        <a:rPr lang="de-DE" sz="1400" b="0">
                          <a:solidFill>
                            <a:schemeClr val="bg1"/>
                          </a:solidFill>
                        </a:rPr>
                        <a:t>Variable</a:t>
                      </a:r>
                    </a:p>
                  </a:txBody>
                  <a:tcPr anchor="ctr">
                    <a:solidFill>
                      <a:schemeClr val="tx2"/>
                    </a:solidFill>
                  </a:tcPr>
                </a:tc>
                <a:tc>
                  <a:txBody>
                    <a:bodyPr/>
                    <a:lstStyle/>
                    <a:p>
                      <a:pPr algn="l" rtl="0"/>
                      <a:r>
                        <a:rPr lang="de-DE" sz="1400" b="0">
                          <a:solidFill>
                            <a:schemeClr val="bg1"/>
                          </a:solidFill>
                        </a:rPr>
                        <a:t>n</a:t>
                      </a:r>
                    </a:p>
                  </a:txBody>
                  <a:tcPr anchor="ctr">
                    <a:solidFill>
                      <a:schemeClr val="tx2"/>
                    </a:solidFill>
                  </a:tcPr>
                </a:tc>
                <a:tc>
                  <a:txBody>
                    <a:bodyPr/>
                    <a:lstStyle/>
                    <a:p>
                      <a:pPr algn="l" rtl="0"/>
                      <a:r>
                        <a:rPr lang="de-DE" sz="1400" b="0">
                          <a:solidFill>
                            <a:schemeClr val="bg1"/>
                          </a:solidFill>
                        </a:rPr>
                        <a:t>Datensatz</a:t>
                      </a:r>
                    </a:p>
                  </a:txBody>
                  <a:tcPr anchor="ctr">
                    <a:solidFill>
                      <a:schemeClr val="tx2"/>
                    </a:solidFill>
                  </a:tcPr>
                </a:tc>
                <a:extLst>
                  <a:ext uri="{0D108BD9-81ED-4DB2-BD59-A6C34878D82A}">
                    <a16:rowId xmlns:a16="http://schemas.microsoft.com/office/drawing/2014/main" val="4012020509"/>
                  </a:ext>
                </a:extLst>
              </a:tr>
              <a:tr h="316207">
                <a:tc>
                  <a:txBody>
                    <a:bodyPr/>
                    <a:lstStyle/>
                    <a:p>
                      <a:pPr lvl="0" algn="l" rtl="0"/>
                      <a:r>
                        <a:rPr lang="de-DE" sz="1200" b="0"/>
                        <a:t>Aktive Zeit</a:t>
                      </a:r>
                    </a:p>
                  </a:txBody>
                  <a:tcPr marL="90000" marR="90000" marT="0" marB="0" anchor="ctr">
                    <a:solidFill>
                      <a:schemeClr val="accent1">
                        <a:lumMod val="20000"/>
                        <a:lumOff val="80000"/>
                      </a:schemeClr>
                    </a:solidFill>
                  </a:tcPr>
                </a:tc>
                <a:tc rowSpan="3">
                  <a:txBody>
                    <a:bodyPr/>
                    <a:lstStyle/>
                    <a:p>
                      <a:pPr algn="l" rtl="0"/>
                      <a:r>
                        <a:rPr lang="de-DE" sz="1200" b="0"/>
                        <a:t>459</a:t>
                      </a:r>
                    </a:p>
                  </a:txBody>
                  <a:tcPr anchor="ctr">
                    <a:solidFill>
                      <a:schemeClr val="bg2"/>
                    </a:solidFill>
                  </a:tcPr>
                </a:tc>
                <a:tc rowSpan="3">
                  <a:txBody>
                    <a:bodyPr/>
                    <a:lstStyle/>
                    <a:p>
                      <a:pPr algn="l" rtl="0"/>
                      <a:r>
                        <a:rPr lang="de-DE" sz="1200" b="0"/>
                        <a:t>ZeitData</a:t>
                      </a:r>
                    </a:p>
                  </a:txBody>
                  <a:tcPr anchor="ctr">
                    <a:solidFill>
                      <a:schemeClr val="bg2"/>
                    </a:solidFill>
                  </a:tcPr>
                </a:tc>
                <a:extLst>
                  <a:ext uri="{0D108BD9-81ED-4DB2-BD59-A6C34878D82A}">
                    <a16:rowId xmlns:a16="http://schemas.microsoft.com/office/drawing/2014/main" val="736838889"/>
                  </a:ext>
                </a:extLst>
              </a:tr>
              <a:tr h="316207">
                <a:tc>
                  <a:txBody>
                    <a:bodyPr/>
                    <a:lstStyle/>
                    <a:p>
                      <a:pPr lvl="0" algn="l" rtl="0"/>
                      <a:r>
                        <a:rPr lang="de-DE" sz="1200" b="0"/>
                        <a:t>Passive Zeit</a:t>
                      </a:r>
                    </a:p>
                  </a:txBody>
                  <a:tcPr marL="90000" marR="90000" marT="0" marB="0" anchor="ctr">
                    <a:solidFill>
                      <a:schemeClr val="accent1">
                        <a:lumMod val="20000"/>
                        <a:lumOff val="80000"/>
                      </a:schemeClr>
                    </a:solidFill>
                  </a:tcPr>
                </a:tc>
                <a:tc vMerge="1">
                  <a:txBody>
                    <a:bodyPr/>
                    <a:lstStyle/>
                    <a:p>
                      <a:pPr algn="r" rtl="0"/>
                      <a:endParaRPr lang="de-DE" sz="1400" b="0"/>
                    </a:p>
                  </a:txBody>
                  <a:tcPr anchor="ctr">
                    <a:solidFill>
                      <a:schemeClr val="accent1">
                        <a:lumMod val="40000"/>
                        <a:lumOff val="60000"/>
                      </a:schemeClr>
                    </a:solidFill>
                  </a:tcPr>
                </a:tc>
                <a:tc vMerge="1">
                  <a:txBody>
                    <a:bodyPr/>
                    <a:lstStyle/>
                    <a:p>
                      <a:pPr algn="r" rtl="0"/>
                      <a:endParaRPr lang="de-DE" sz="1400" b="0"/>
                    </a:p>
                  </a:txBody>
                  <a:tcPr anchor="ctr">
                    <a:solidFill>
                      <a:schemeClr val="accent1">
                        <a:lumMod val="40000"/>
                        <a:lumOff val="60000"/>
                      </a:schemeClr>
                    </a:solidFill>
                  </a:tcPr>
                </a:tc>
                <a:extLst>
                  <a:ext uri="{0D108BD9-81ED-4DB2-BD59-A6C34878D82A}">
                    <a16:rowId xmlns:a16="http://schemas.microsoft.com/office/drawing/2014/main" val="429661727"/>
                  </a:ext>
                </a:extLst>
              </a:tr>
              <a:tr h="316207">
                <a:tc>
                  <a:txBody>
                    <a:bodyPr/>
                    <a:lstStyle/>
                    <a:p>
                      <a:pPr lvl="0" algn="l" rtl="0"/>
                      <a:r>
                        <a:rPr lang="de-DE" sz="1200" b="0"/>
                        <a:t>Geschlecht</a:t>
                      </a:r>
                    </a:p>
                  </a:txBody>
                  <a:tcPr marL="90000" marR="90000" marT="0" marB="0" anchor="ctr">
                    <a:solidFill>
                      <a:schemeClr val="bg2"/>
                    </a:solidFill>
                  </a:tcPr>
                </a:tc>
                <a:tc vMerge="1">
                  <a:txBody>
                    <a:bodyPr/>
                    <a:lstStyle/>
                    <a:p>
                      <a:pPr algn="r" rtl="0"/>
                      <a:endParaRPr lang="de-DE" sz="1400" b="0"/>
                    </a:p>
                  </a:txBody>
                  <a:tcPr anchor="ctr">
                    <a:solidFill>
                      <a:schemeClr val="bg2"/>
                    </a:solidFill>
                  </a:tcPr>
                </a:tc>
                <a:tc vMerge="1">
                  <a:txBody>
                    <a:bodyPr/>
                    <a:lstStyle/>
                    <a:p>
                      <a:pPr algn="r" rtl="0"/>
                      <a:endParaRPr lang="de-DE" sz="1400" b="0"/>
                    </a:p>
                  </a:txBody>
                  <a:tcPr anchor="ctr">
                    <a:solidFill>
                      <a:schemeClr val="bg2"/>
                    </a:solidFill>
                  </a:tcPr>
                </a:tc>
                <a:extLst>
                  <a:ext uri="{0D108BD9-81ED-4DB2-BD59-A6C34878D82A}">
                    <a16:rowId xmlns:a16="http://schemas.microsoft.com/office/drawing/2014/main" val="317343608"/>
                  </a:ext>
                </a:extLst>
              </a:tr>
              <a:tr h="316207">
                <a:tc>
                  <a:txBody>
                    <a:bodyPr/>
                    <a:lstStyle/>
                    <a:p>
                      <a:pPr lvl="0" algn="l" rtl="0"/>
                      <a:r>
                        <a:rPr lang="de-DE" sz="1200" b="0"/>
                        <a:t>Alter bei Eintritt</a:t>
                      </a:r>
                    </a:p>
                  </a:txBody>
                  <a:tcPr marL="90000" marR="90000" marT="0" marB="0" anchor="ctr">
                    <a:solidFill>
                      <a:schemeClr val="accent1">
                        <a:lumMod val="40000"/>
                        <a:lumOff val="60000"/>
                      </a:schemeClr>
                    </a:solidFill>
                  </a:tcPr>
                </a:tc>
                <a:tc>
                  <a:txBody>
                    <a:bodyPr/>
                    <a:lstStyle/>
                    <a:p>
                      <a:pPr algn="l" rtl="0"/>
                      <a:r>
                        <a:rPr lang="de-DE" sz="1200" b="0"/>
                        <a:t>356</a:t>
                      </a:r>
                    </a:p>
                  </a:txBody>
                  <a:tcPr anchor="ctr">
                    <a:solidFill>
                      <a:schemeClr val="accent1">
                        <a:lumMod val="40000"/>
                        <a:lumOff val="60000"/>
                      </a:schemeClr>
                    </a:solidFill>
                  </a:tcPr>
                </a:tc>
                <a:tc>
                  <a:txBody>
                    <a:bodyPr/>
                    <a:lstStyle/>
                    <a:p>
                      <a:pPr algn="l" rtl="0"/>
                      <a:r>
                        <a:rPr lang="de-DE" sz="1200" b="0"/>
                        <a:t>AlterData</a:t>
                      </a:r>
                    </a:p>
                  </a:txBody>
                  <a:tcPr anchor="ctr">
                    <a:solidFill>
                      <a:schemeClr val="accent1">
                        <a:lumMod val="40000"/>
                        <a:lumOff val="60000"/>
                      </a:schemeClr>
                    </a:solidFill>
                  </a:tcPr>
                </a:tc>
                <a:extLst>
                  <a:ext uri="{0D108BD9-81ED-4DB2-BD59-A6C34878D82A}">
                    <a16:rowId xmlns:a16="http://schemas.microsoft.com/office/drawing/2014/main" val="1683472772"/>
                  </a:ext>
                </a:extLst>
              </a:tr>
              <a:tr h="316207">
                <a:tc>
                  <a:txBody>
                    <a:bodyPr/>
                    <a:lstStyle/>
                    <a:p>
                      <a:pPr lvl="0" algn="l" rtl="0"/>
                      <a:r>
                        <a:rPr lang="de-DE" sz="1200" b="0"/>
                        <a:t>Studienrichtung</a:t>
                      </a:r>
                    </a:p>
                  </a:txBody>
                  <a:tcPr marL="90000" marR="90000" marT="0" marB="0" anchor="ctr">
                    <a:solidFill>
                      <a:schemeClr val="accent1">
                        <a:lumMod val="20000"/>
                        <a:lumOff val="80000"/>
                      </a:schemeClr>
                    </a:solidFill>
                  </a:tcPr>
                </a:tc>
                <a:tc rowSpan="2">
                  <a:txBody>
                    <a:bodyPr/>
                    <a:lstStyle/>
                    <a:p>
                      <a:pPr algn="l" rtl="0"/>
                      <a:r>
                        <a:rPr lang="de-DE" sz="1200" b="0"/>
                        <a:t>146</a:t>
                      </a:r>
                    </a:p>
                  </a:txBody>
                  <a:tcPr anchor="ctr">
                    <a:solidFill>
                      <a:schemeClr val="accent1">
                        <a:lumMod val="20000"/>
                        <a:lumOff val="80000"/>
                      </a:schemeClr>
                    </a:solidFill>
                  </a:tcPr>
                </a:tc>
                <a:tc rowSpan="2">
                  <a:txBody>
                    <a:bodyPr/>
                    <a:lstStyle/>
                    <a:p>
                      <a:pPr algn="l" rtl="0"/>
                      <a:r>
                        <a:rPr lang="de-DE" sz="1200" b="0"/>
                        <a:t>Studien-richtungData</a:t>
                      </a:r>
                    </a:p>
                  </a:txBody>
                  <a:tcPr anchor="ctr">
                    <a:solidFill>
                      <a:schemeClr val="accent1">
                        <a:lumMod val="20000"/>
                        <a:lumOff val="80000"/>
                      </a:schemeClr>
                    </a:solidFill>
                  </a:tcPr>
                </a:tc>
                <a:extLst>
                  <a:ext uri="{0D108BD9-81ED-4DB2-BD59-A6C34878D82A}">
                    <a16:rowId xmlns:a16="http://schemas.microsoft.com/office/drawing/2014/main" val="638865188"/>
                  </a:ext>
                </a:extLst>
              </a:tr>
              <a:tr h="316207">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200" b="0" kern="1200">
                          <a:solidFill>
                            <a:schemeClr val="dk1"/>
                          </a:solidFill>
                          <a:latin typeface="+mn-lt"/>
                          <a:ea typeface="+mn-ea"/>
                          <a:cs typeface="+mn-cs"/>
                        </a:rPr>
                        <a:t>Universität</a:t>
                      </a:r>
                    </a:p>
                  </a:txBody>
                  <a:tcPr marL="90000" marR="90000" marT="0" marB="0" anchor="ctr">
                    <a:solidFill>
                      <a:schemeClr val="accent1">
                        <a:lumMod val="20000"/>
                        <a:lumOff val="80000"/>
                      </a:schemeClr>
                    </a:solidFill>
                  </a:tcPr>
                </a:tc>
                <a:tc vMerge="1">
                  <a:txBody>
                    <a:bodyPr/>
                    <a:lstStyle/>
                    <a:p>
                      <a:pPr marL="457212" lvl="1" algn="l" defTabSz="914423" rtl="0" eaLnBrk="1" latinLnBrk="0" hangingPunct="1"/>
                      <a:endParaRPr lang="de-DE" sz="1400" b="0" kern="1200">
                        <a:solidFill>
                          <a:schemeClr val="dk1"/>
                        </a:solidFill>
                        <a:latin typeface="+mn-lt"/>
                        <a:ea typeface="+mn-ea"/>
                        <a:cs typeface="+mn-cs"/>
                      </a:endParaRPr>
                    </a:p>
                  </a:txBody>
                  <a:tcPr anchor="ctr">
                    <a:solidFill>
                      <a:schemeClr val="accent1">
                        <a:lumMod val="40000"/>
                        <a:lumOff val="60000"/>
                      </a:schemeClr>
                    </a:solidFill>
                  </a:tcPr>
                </a:tc>
                <a:tc vMerge="1">
                  <a:txBody>
                    <a:bodyPr/>
                    <a:lstStyle/>
                    <a:p>
                      <a:pPr marL="457212" lvl="1" algn="l" defTabSz="914423" rtl="0" eaLnBrk="1" latinLnBrk="0" hangingPunct="1"/>
                      <a:endParaRPr lang="de-DE" sz="1400" b="0" kern="1200">
                        <a:solidFill>
                          <a:schemeClr val="dk1"/>
                        </a:solidFill>
                        <a:latin typeface="+mn-lt"/>
                        <a:ea typeface="+mn-ea"/>
                        <a:cs typeface="+mn-cs"/>
                      </a:endParaRPr>
                    </a:p>
                  </a:txBody>
                  <a:tcPr anchor="ctr">
                    <a:solidFill>
                      <a:schemeClr val="accent1">
                        <a:lumMod val="40000"/>
                        <a:lumOff val="60000"/>
                      </a:schemeClr>
                    </a:solidFill>
                  </a:tcPr>
                </a:tc>
                <a:extLst>
                  <a:ext uri="{0D108BD9-81ED-4DB2-BD59-A6C34878D82A}">
                    <a16:rowId xmlns:a16="http://schemas.microsoft.com/office/drawing/2014/main" val="4022669931"/>
                  </a:ext>
                </a:extLst>
              </a:tr>
              <a:tr h="413791">
                <a:tc>
                  <a:txBody>
                    <a:bodyPr/>
                    <a:lstStyle/>
                    <a:p>
                      <a:pPr marL="0" marR="0" lvl="0" indent="-12" algn="l" defTabSz="914423" rtl="0" eaLnBrk="1" fontAlgn="auto" latinLnBrk="0" hangingPunct="1">
                        <a:lnSpc>
                          <a:spcPct val="100000"/>
                        </a:lnSpc>
                        <a:spcBef>
                          <a:spcPts val="0"/>
                        </a:spcBef>
                        <a:spcAft>
                          <a:spcPts val="0"/>
                        </a:spcAft>
                        <a:buClrTx/>
                        <a:buSzTx/>
                        <a:buFontTx/>
                        <a:buNone/>
                        <a:tabLst/>
                        <a:defRPr/>
                      </a:pPr>
                      <a:r>
                        <a:rPr lang="de-DE" sz="1200" b="0"/>
                        <a:t>Anzahl wichtiger Rollen bis zum 2. Mitgliedssemester</a:t>
                      </a:r>
                    </a:p>
                  </a:txBody>
                  <a:tcPr marL="90000" marR="90000" marT="0" marB="0" anchor="ctr">
                    <a:solidFill>
                      <a:schemeClr val="accent1">
                        <a:lumMod val="40000"/>
                        <a:lumOff val="60000"/>
                      </a:schemeClr>
                    </a:solidFill>
                  </a:tcPr>
                </a:tc>
                <a:tc rowSpan="2">
                  <a:txBody>
                    <a:bodyPr/>
                    <a:lstStyle/>
                    <a:p>
                      <a:pPr algn="l" rtl="0"/>
                      <a:r>
                        <a:rPr lang="de-DE" sz="1200" b="0"/>
                        <a:t>392</a:t>
                      </a:r>
                    </a:p>
                  </a:txBody>
                  <a:tcPr anchor="ctr">
                    <a:solidFill>
                      <a:schemeClr val="accent1">
                        <a:lumMod val="40000"/>
                        <a:lumOff val="60000"/>
                      </a:schemeClr>
                    </a:solidFill>
                  </a:tcPr>
                </a:tc>
                <a:tc rowSpan="2">
                  <a:txBody>
                    <a:bodyPr/>
                    <a:lstStyle/>
                    <a:p>
                      <a:pPr algn="l" rtl="0"/>
                      <a:r>
                        <a:rPr lang="de-DE" sz="1200" b="0"/>
                        <a:t>RollenData</a:t>
                      </a:r>
                    </a:p>
                  </a:txBody>
                  <a:tcPr anchor="ctr">
                    <a:solidFill>
                      <a:schemeClr val="accent1">
                        <a:lumMod val="40000"/>
                        <a:lumOff val="60000"/>
                      </a:schemeClr>
                    </a:solidFill>
                  </a:tcPr>
                </a:tc>
                <a:extLst>
                  <a:ext uri="{0D108BD9-81ED-4DB2-BD59-A6C34878D82A}">
                    <a16:rowId xmlns:a16="http://schemas.microsoft.com/office/drawing/2014/main" val="334416281"/>
                  </a:ext>
                </a:extLst>
              </a:tr>
              <a:tr h="413791">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de-DE" sz="1200" b="0" kern="1200">
                          <a:solidFill>
                            <a:schemeClr val="dk1"/>
                          </a:solidFill>
                          <a:latin typeface="+mn-lt"/>
                          <a:ea typeface="+mn-ea"/>
                          <a:cs typeface="+mn-cs"/>
                        </a:rPr>
                        <a:t>Anzahl Teamleitungen bis zum 2. Mitgliedssemester</a:t>
                      </a:r>
                    </a:p>
                  </a:txBody>
                  <a:tcPr marL="90000" marR="90000" marT="0" marB="0" anchor="ctr">
                    <a:solidFill>
                      <a:schemeClr val="accent1">
                        <a:lumMod val="40000"/>
                        <a:lumOff val="60000"/>
                      </a:schemeClr>
                    </a:solidFill>
                  </a:tcPr>
                </a:tc>
                <a:tc vMerge="1">
                  <a:txBody>
                    <a:bodyPr/>
                    <a:lstStyle/>
                    <a:p>
                      <a:pPr marL="457212" lvl="1" algn="l" defTabSz="914423" rtl="0" eaLnBrk="1" latinLnBrk="0" hangingPunct="1"/>
                      <a:endParaRPr lang="de-DE" sz="1400" b="0" kern="1200">
                        <a:solidFill>
                          <a:schemeClr val="dk1"/>
                        </a:solidFill>
                        <a:latin typeface="+mn-lt"/>
                        <a:ea typeface="+mn-ea"/>
                        <a:cs typeface="+mn-cs"/>
                      </a:endParaRPr>
                    </a:p>
                  </a:txBody>
                  <a:tcPr anchor="ctr">
                    <a:solidFill>
                      <a:schemeClr val="accent1">
                        <a:lumMod val="40000"/>
                        <a:lumOff val="60000"/>
                      </a:schemeClr>
                    </a:solidFill>
                  </a:tcPr>
                </a:tc>
                <a:tc vMerge="1">
                  <a:txBody>
                    <a:bodyPr/>
                    <a:lstStyle/>
                    <a:p>
                      <a:pPr marL="457212" lvl="1" algn="l" defTabSz="914423" rtl="0" eaLnBrk="1" latinLnBrk="0" hangingPunct="1"/>
                      <a:endParaRPr lang="de-DE" sz="1400" b="0" kern="1200">
                        <a:solidFill>
                          <a:schemeClr val="dk1"/>
                        </a:solidFill>
                        <a:latin typeface="+mn-lt"/>
                        <a:ea typeface="+mn-ea"/>
                        <a:cs typeface="+mn-cs"/>
                      </a:endParaRPr>
                    </a:p>
                  </a:txBody>
                  <a:tcPr anchor="ctr">
                    <a:solidFill>
                      <a:schemeClr val="accent1">
                        <a:lumMod val="40000"/>
                        <a:lumOff val="60000"/>
                      </a:schemeClr>
                    </a:solidFill>
                  </a:tcPr>
                </a:tc>
                <a:extLst>
                  <a:ext uri="{0D108BD9-81ED-4DB2-BD59-A6C34878D82A}">
                    <a16:rowId xmlns:a16="http://schemas.microsoft.com/office/drawing/2014/main" val="556764196"/>
                  </a:ext>
                </a:extLst>
              </a:tr>
              <a:tr h="316207">
                <a:tc>
                  <a:txBody>
                    <a:bodyPr/>
                    <a:lstStyle/>
                    <a:p>
                      <a:pPr marL="0" marR="0" lvl="0" indent="-12" algn="l" defTabSz="914423" rtl="0" eaLnBrk="1" fontAlgn="auto" latinLnBrk="0" hangingPunct="1">
                        <a:lnSpc>
                          <a:spcPct val="100000"/>
                        </a:lnSpc>
                        <a:spcBef>
                          <a:spcPts val="0"/>
                        </a:spcBef>
                        <a:spcAft>
                          <a:spcPts val="0"/>
                        </a:spcAft>
                        <a:buClrTx/>
                        <a:buSzTx/>
                        <a:buFontTx/>
                        <a:buNone/>
                        <a:tabLst/>
                        <a:defRPr/>
                      </a:pPr>
                      <a:r>
                        <a:rPr lang="de-DE" sz="1200" b="0"/>
                        <a:t>Beraterstufe nach 3 Mitgliedssemestern</a:t>
                      </a:r>
                    </a:p>
                  </a:txBody>
                  <a:tcPr marL="90000" marR="90000" marT="0" marB="0" anchor="ctr">
                    <a:solidFill>
                      <a:schemeClr val="accent1">
                        <a:lumMod val="20000"/>
                        <a:lumOff val="80000"/>
                      </a:schemeClr>
                    </a:solidFill>
                  </a:tcPr>
                </a:tc>
                <a:tc>
                  <a:txBody>
                    <a:bodyPr/>
                    <a:lstStyle/>
                    <a:p>
                      <a:pPr algn="l" rtl="0"/>
                      <a:r>
                        <a:rPr lang="de-DE" sz="1200" b="0"/>
                        <a:t>368</a:t>
                      </a:r>
                    </a:p>
                  </a:txBody>
                  <a:tcPr anchor="ctr">
                    <a:solidFill>
                      <a:schemeClr val="accent1">
                        <a:lumMod val="20000"/>
                        <a:lumOff val="80000"/>
                      </a:schemeClr>
                    </a:solidFill>
                  </a:tcPr>
                </a:tc>
                <a:tc>
                  <a:txBody>
                    <a:bodyPr/>
                    <a:lstStyle/>
                    <a:p>
                      <a:pPr algn="l" rtl="0"/>
                      <a:r>
                        <a:rPr lang="de-DE" sz="1200" b="0"/>
                        <a:t>BeraterData</a:t>
                      </a:r>
                    </a:p>
                  </a:txBody>
                  <a:tcPr anchor="ctr">
                    <a:solidFill>
                      <a:schemeClr val="accent1">
                        <a:lumMod val="20000"/>
                        <a:lumOff val="80000"/>
                      </a:schemeClr>
                    </a:solidFill>
                  </a:tcPr>
                </a:tc>
                <a:extLst>
                  <a:ext uri="{0D108BD9-81ED-4DB2-BD59-A6C34878D82A}">
                    <a16:rowId xmlns:a16="http://schemas.microsoft.com/office/drawing/2014/main" val="2129690787"/>
                  </a:ext>
                </a:extLst>
              </a:tr>
              <a:tr h="316207">
                <a:tc>
                  <a:txBody>
                    <a:bodyPr/>
                    <a:lstStyle/>
                    <a:p>
                      <a:pPr marL="0" marR="0" lvl="0" indent="-12" algn="l" defTabSz="914423" rtl="0" eaLnBrk="1" fontAlgn="auto" latinLnBrk="0" hangingPunct="1">
                        <a:lnSpc>
                          <a:spcPct val="100000"/>
                        </a:lnSpc>
                        <a:spcBef>
                          <a:spcPts val="0"/>
                        </a:spcBef>
                        <a:spcAft>
                          <a:spcPts val="0"/>
                        </a:spcAft>
                        <a:buClrTx/>
                        <a:buSzTx/>
                        <a:buFontTx/>
                        <a:buNone/>
                        <a:tabLst/>
                        <a:defRPr/>
                      </a:pPr>
                      <a:r>
                        <a:rPr lang="de-DE" sz="1200" b="0"/>
                        <a:t>Längster Vorstandsbereich</a:t>
                      </a:r>
                    </a:p>
                  </a:txBody>
                  <a:tcPr marL="90000" marR="90000" marT="0" marB="0" anchor="ctr">
                    <a:solidFill>
                      <a:schemeClr val="accent1">
                        <a:lumMod val="40000"/>
                        <a:lumOff val="60000"/>
                      </a:schemeClr>
                    </a:solidFill>
                  </a:tcPr>
                </a:tc>
                <a:tc rowSpan="2">
                  <a:txBody>
                    <a:bodyPr/>
                    <a:lstStyle/>
                    <a:p>
                      <a:pPr algn="l" rtl="0"/>
                      <a:r>
                        <a:rPr lang="de-DE" sz="1200" b="0"/>
                        <a:t>383</a:t>
                      </a:r>
                    </a:p>
                  </a:txBody>
                  <a:tcPr anchor="ctr">
                    <a:solidFill>
                      <a:schemeClr val="accent1">
                        <a:lumMod val="40000"/>
                        <a:lumOff val="60000"/>
                      </a:schemeClr>
                    </a:solidFill>
                  </a:tcPr>
                </a:tc>
                <a:tc rowSpan="2">
                  <a:txBody>
                    <a:bodyPr/>
                    <a:lstStyle/>
                    <a:p>
                      <a:pPr algn="l" rtl="0"/>
                      <a:r>
                        <a:rPr lang="de-DE" sz="1200" b="0"/>
                        <a:t>VBData</a:t>
                      </a:r>
                    </a:p>
                  </a:txBody>
                  <a:tcPr anchor="ctr">
                    <a:solidFill>
                      <a:schemeClr val="accent1">
                        <a:lumMod val="40000"/>
                        <a:lumOff val="60000"/>
                      </a:schemeClr>
                    </a:solidFill>
                  </a:tcPr>
                </a:tc>
                <a:extLst>
                  <a:ext uri="{0D108BD9-81ED-4DB2-BD59-A6C34878D82A}">
                    <a16:rowId xmlns:a16="http://schemas.microsoft.com/office/drawing/2014/main" val="26475951"/>
                  </a:ext>
                </a:extLst>
              </a:tr>
              <a:tr h="316207">
                <a:tc>
                  <a:txBody>
                    <a:bodyPr/>
                    <a:lstStyle/>
                    <a:p>
                      <a:pPr marL="0" marR="0" lvl="0" indent="-12" algn="l" defTabSz="914423" rtl="0" eaLnBrk="1" fontAlgn="auto" latinLnBrk="0" hangingPunct="1">
                        <a:lnSpc>
                          <a:spcPct val="100000"/>
                        </a:lnSpc>
                        <a:spcBef>
                          <a:spcPts val="0"/>
                        </a:spcBef>
                        <a:spcAft>
                          <a:spcPts val="0"/>
                        </a:spcAft>
                        <a:buClrTx/>
                        <a:buSzTx/>
                        <a:buFontTx/>
                        <a:buNone/>
                        <a:tabLst/>
                        <a:defRPr/>
                      </a:pPr>
                      <a:r>
                        <a:rPr lang="de-DE" sz="1200" b="0"/>
                        <a:t>Vorstand</a:t>
                      </a:r>
                    </a:p>
                  </a:txBody>
                  <a:tcPr marL="90000" marR="90000" marT="0" marB="0" anchor="ctr">
                    <a:solidFill>
                      <a:schemeClr val="accent1">
                        <a:lumMod val="40000"/>
                        <a:lumOff val="60000"/>
                      </a:schemeClr>
                    </a:solidFill>
                  </a:tcPr>
                </a:tc>
                <a:tc vMerge="1">
                  <a:txBody>
                    <a:bodyPr/>
                    <a:lstStyle/>
                    <a:p>
                      <a:pPr algn="r" rtl="0"/>
                      <a:endParaRPr lang="de-DE" sz="1400" b="0"/>
                    </a:p>
                  </a:txBody>
                  <a:tcPr anchor="ctr">
                    <a:solidFill>
                      <a:schemeClr val="accent1">
                        <a:lumMod val="20000"/>
                        <a:lumOff val="80000"/>
                      </a:schemeClr>
                    </a:solidFill>
                  </a:tcPr>
                </a:tc>
                <a:tc vMerge="1">
                  <a:txBody>
                    <a:bodyPr/>
                    <a:lstStyle/>
                    <a:p>
                      <a:pPr algn="r" rtl="0"/>
                      <a:endParaRPr lang="de-DE" sz="1400" b="0"/>
                    </a:p>
                  </a:txBody>
                  <a:tcPr anchor="ctr">
                    <a:solidFill>
                      <a:schemeClr val="accent1">
                        <a:lumMod val="20000"/>
                        <a:lumOff val="80000"/>
                      </a:schemeClr>
                    </a:solidFill>
                  </a:tcPr>
                </a:tc>
                <a:extLst>
                  <a:ext uri="{0D108BD9-81ED-4DB2-BD59-A6C34878D82A}">
                    <a16:rowId xmlns:a16="http://schemas.microsoft.com/office/drawing/2014/main" val="3938543059"/>
                  </a:ext>
                </a:extLst>
              </a:tr>
              <a:tr h="535227">
                <a:tc>
                  <a:txBody>
                    <a:bodyPr/>
                    <a:lstStyle/>
                    <a:p>
                      <a:pPr marL="0" marR="0" lvl="0" indent="-12" algn="l" defTabSz="914423" rtl="0" eaLnBrk="1" fontAlgn="auto" latinLnBrk="0" hangingPunct="1">
                        <a:lnSpc>
                          <a:spcPct val="100000"/>
                        </a:lnSpc>
                        <a:spcBef>
                          <a:spcPts val="0"/>
                        </a:spcBef>
                        <a:spcAft>
                          <a:spcPts val="0"/>
                        </a:spcAft>
                        <a:buClrTx/>
                        <a:buSzTx/>
                        <a:buFontTx/>
                        <a:buNone/>
                        <a:tabLst/>
                        <a:defRPr/>
                      </a:pPr>
                      <a:r>
                        <a:rPr lang="de-DE" sz="1200" b="0"/>
                        <a:t>Anzahl teilgenommener Zusatzschulungen bis zum 2. Mitgliedssemester</a:t>
                      </a:r>
                    </a:p>
                  </a:txBody>
                  <a:tcPr marL="90000" marR="90000" marT="0" marB="0" anchor="ctr">
                    <a:solidFill>
                      <a:schemeClr val="accent1">
                        <a:lumMod val="20000"/>
                        <a:lumOff val="80000"/>
                      </a:schemeClr>
                    </a:solidFill>
                  </a:tcPr>
                </a:tc>
                <a:tc rowSpan="2">
                  <a:txBody>
                    <a:bodyPr/>
                    <a:lstStyle/>
                    <a:p>
                      <a:pPr algn="l" rtl="0"/>
                      <a:r>
                        <a:rPr lang="de-DE" sz="1200" b="0"/>
                        <a:t>440</a:t>
                      </a:r>
                    </a:p>
                  </a:txBody>
                  <a:tcPr anchor="ctr">
                    <a:solidFill>
                      <a:schemeClr val="accent1">
                        <a:lumMod val="20000"/>
                        <a:lumOff val="80000"/>
                      </a:schemeClr>
                    </a:solidFill>
                  </a:tcPr>
                </a:tc>
                <a:tc rowSpan="2">
                  <a:txBody>
                    <a:bodyPr/>
                    <a:lstStyle/>
                    <a:p>
                      <a:pPr algn="l" rtl="0"/>
                      <a:r>
                        <a:rPr lang="de-DE" sz="1200" b="0"/>
                        <a:t>SchulungData</a:t>
                      </a:r>
                    </a:p>
                  </a:txBody>
                  <a:tcPr anchor="ctr">
                    <a:solidFill>
                      <a:schemeClr val="accent1">
                        <a:lumMod val="20000"/>
                        <a:lumOff val="80000"/>
                      </a:schemeClr>
                    </a:solidFill>
                  </a:tcPr>
                </a:tc>
                <a:extLst>
                  <a:ext uri="{0D108BD9-81ED-4DB2-BD59-A6C34878D82A}">
                    <a16:rowId xmlns:a16="http://schemas.microsoft.com/office/drawing/2014/main" val="691653614"/>
                  </a:ext>
                </a:extLst>
              </a:tr>
              <a:tr h="413791">
                <a:tc>
                  <a:txBody>
                    <a:bodyPr/>
                    <a:lstStyle/>
                    <a:p>
                      <a:pPr marL="0" marR="0" lvl="0" indent="-12" algn="l" defTabSz="914423" rtl="0" eaLnBrk="1" fontAlgn="auto" latinLnBrk="0" hangingPunct="1">
                        <a:lnSpc>
                          <a:spcPct val="100000"/>
                        </a:lnSpc>
                        <a:spcBef>
                          <a:spcPts val="0"/>
                        </a:spcBef>
                        <a:spcAft>
                          <a:spcPts val="0"/>
                        </a:spcAft>
                        <a:buClrTx/>
                        <a:buSzTx/>
                        <a:buFontTx/>
                        <a:buNone/>
                        <a:tabLst/>
                        <a:defRPr/>
                      </a:pPr>
                      <a:r>
                        <a:rPr lang="de-DE" sz="1200" b="0"/>
                        <a:t>Anzahl gehaltener Schulungen bis zum 2. Mitgliedssemester</a:t>
                      </a:r>
                    </a:p>
                  </a:txBody>
                  <a:tcPr marL="90000" marR="90000" marT="0" marB="0" anchor="ctr">
                    <a:solidFill>
                      <a:schemeClr val="accent1">
                        <a:lumMod val="20000"/>
                        <a:lumOff val="80000"/>
                      </a:schemeClr>
                    </a:solidFill>
                  </a:tcPr>
                </a:tc>
                <a:tc vMerge="1">
                  <a:txBody>
                    <a:bodyPr/>
                    <a:lstStyle/>
                    <a:p>
                      <a:pPr algn="r" rtl="0"/>
                      <a:endParaRPr lang="de-DE" sz="1400" b="0"/>
                    </a:p>
                  </a:txBody>
                  <a:tcPr anchor="ctr">
                    <a:solidFill>
                      <a:schemeClr val="accent1">
                        <a:lumMod val="20000"/>
                        <a:lumOff val="80000"/>
                      </a:schemeClr>
                    </a:solidFill>
                  </a:tcPr>
                </a:tc>
                <a:tc vMerge="1">
                  <a:txBody>
                    <a:bodyPr/>
                    <a:lstStyle/>
                    <a:p>
                      <a:pPr algn="r" rtl="0"/>
                      <a:endParaRPr lang="de-DE" sz="1400" b="0"/>
                    </a:p>
                  </a:txBody>
                  <a:tcPr anchor="ctr">
                    <a:solidFill>
                      <a:schemeClr val="accent1">
                        <a:lumMod val="20000"/>
                        <a:lumOff val="80000"/>
                      </a:schemeClr>
                    </a:solidFill>
                  </a:tcPr>
                </a:tc>
                <a:extLst>
                  <a:ext uri="{0D108BD9-81ED-4DB2-BD59-A6C34878D82A}">
                    <a16:rowId xmlns:a16="http://schemas.microsoft.com/office/drawing/2014/main" val="700145766"/>
                  </a:ext>
                </a:extLst>
              </a:tr>
            </a:tbl>
          </a:graphicData>
        </a:graphic>
      </p:graphicFrame>
      <p:sp>
        <p:nvSpPr>
          <p:cNvPr id="8" name="Rectangle 7">
            <a:extLst>
              <a:ext uri="{FF2B5EF4-FFF2-40B4-BE49-F238E27FC236}">
                <a16:creationId xmlns:a16="http://schemas.microsoft.com/office/drawing/2014/main" id="{F7053D88-6427-B876-C3A2-3A97E908BCC4}"/>
              </a:ext>
            </a:extLst>
          </p:cNvPr>
          <p:cNvSpPr/>
          <p:nvPr/>
        </p:nvSpPr>
        <p:spPr>
          <a:xfrm>
            <a:off x="5848087" y="1553501"/>
            <a:ext cx="968915" cy="401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r"/>
            <a:r>
              <a:rPr lang="de-DE" sz="1000">
                <a:solidFill>
                  <a:schemeClr val="tx1"/>
                </a:solidFill>
              </a:rPr>
              <a:t>Studien-</a:t>
            </a:r>
            <a:r>
              <a:rPr lang="de-DE" sz="1000" err="1">
                <a:solidFill>
                  <a:schemeClr val="tx1"/>
                </a:solidFill>
              </a:rPr>
              <a:t>richtungData</a:t>
            </a:r>
            <a:endParaRPr lang="de-DE" sz="1000">
              <a:solidFill>
                <a:schemeClr val="tx1"/>
              </a:solidFill>
            </a:endParaRPr>
          </a:p>
        </p:txBody>
      </p:sp>
      <p:sp>
        <p:nvSpPr>
          <p:cNvPr id="9" name="Rectangle 8">
            <a:extLst>
              <a:ext uri="{FF2B5EF4-FFF2-40B4-BE49-F238E27FC236}">
                <a16:creationId xmlns:a16="http://schemas.microsoft.com/office/drawing/2014/main" id="{36B8675B-53EC-90D0-51C0-9C8FA4D690D1}"/>
              </a:ext>
            </a:extLst>
          </p:cNvPr>
          <p:cNvSpPr/>
          <p:nvPr/>
        </p:nvSpPr>
        <p:spPr>
          <a:xfrm>
            <a:off x="5820446" y="2209993"/>
            <a:ext cx="968915" cy="401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r"/>
            <a:r>
              <a:rPr lang="de-DE" sz="1000">
                <a:solidFill>
                  <a:schemeClr val="tx1"/>
                </a:solidFill>
              </a:rPr>
              <a:t>BeraterData</a:t>
            </a:r>
          </a:p>
        </p:txBody>
      </p:sp>
      <p:sp>
        <p:nvSpPr>
          <p:cNvPr id="12" name="Rectangle 11">
            <a:extLst>
              <a:ext uri="{FF2B5EF4-FFF2-40B4-BE49-F238E27FC236}">
                <a16:creationId xmlns:a16="http://schemas.microsoft.com/office/drawing/2014/main" id="{A32CE988-DC7A-3D8E-513E-1E6863249396}"/>
              </a:ext>
            </a:extLst>
          </p:cNvPr>
          <p:cNvSpPr/>
          <p:nvPr/>
        </p:nvSpPr>
        <p:spPr>
          <a:xfrm>
            <a:off x="5820446" y="2866485"/>
            <a:ext cx="968915" cy="401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r"/>
            <a:r>
              <a:rPr lang="de-DE" sz="1000">
                <a:solidFill>
                  <a:schemeClr val="tx1"/>
                </a:solidFill>
              </a:rPr>
              <a:t>VBData</a:t>
            </a:r>
          </a:p>
        </p:txBody>
      </p:sp>
      <p:sp>
        <p:nvSpPr>
          <p:cNvPr id="13" name="Rectangle 12">
            <a:extLst>
              <a:ext uri="{FF2B5EF4-FFF2-40B4-BE49-F238E27FC236}">
                <a16:creationId xmlns:a16="http://schemas.microsoft.com/office/drawing/2014/main" id="{657E5110-3479-54D7-3115-6CA5D14669C5}"/>
              </a:ext>
            </a:extLst>
          </p:cNvPr>
          <p:cNvSpPr/>
          <p:nvPr/>
        </p:nvSpPr>
        <p:spPr>
          <a:xfrm>
            <a:off x="5977483" y="3522978"/>
            <a:ext cx="811878" cy="401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r"/>
            <a:r>
              <a:rPr lang="de-DE" sz="1000">
                <a:solidFill>
                  <a:schemeClr val="tx1"/>
                </a:solidFill>
              </a:rPr>
              <a:t>RollenData</a:t>
            </a:r>
          </a:p>
        </p:txBody>
      </p:sp>
      <p:sp>
        <p:nvSpPr>
          <p:cNvPr id="14" name="Rectangle 13">
            <a:extLst>
              <a:ext uri="{FF2B5EF4-FFF2-40B4-BE49-F238E27FC236}">
                <a16:creationId xmlns:a16="http://schemas.microsoft.com/office/drawing/2014/main" id="{06BAB754-61E1-A421-3953-660B3E822431}"/>
              </a:ext>
            </a:extLst>
          </p:cNvPr>
          <p:cNvSpPr/>
          <p:nvPr/>
        </p:nvSpPr>
        <p:spPr>
          <a:xfrm>
            <a:off x="5820446" y="4179470"/>
            <a:ext cx="968915" cy="401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r"/>
            <a:r>
              <a:rPr lang="de-DE" sz="1000" err="1">
                <a:solidFill>
                  <a:schemeClr val="tx1"/>
                </a:solidFill>
              </a:rPr>
              <a:t>AlterData</a:t>
            </a:r>
            <a:endParaRPr lang="de-DE" sz="1000">
              <a:solidFill>
                <a:schemeClr val="tx1"/>
              </a:solidFill>
            </a:endParaRPr>
          </a:p>
        </p:txBody>
      </p:sp>
      <p:sp>
        <p:nvSpPr>
          <p:cNvPr id="15" name="Rectangle 14">
            <a:extLst>
              <a:ext uri="{FF2B5EF4-FFF2-40B4-BE49-F238E27FC236}">
                <a16:creationId xmlns:a16="http://schemas.microsoft.com/office/drawing/2014/main" id="{2CF0EF57-1BA8-F93B-94B5-032C8982AF05}"/>
              </a:ext>
            </a:extLst>
          </p:cNvPr>
          <p:cNvSpPr/>
          <p:nvPr/>
        </p:nvSpPr>
        <p:spPr>
          <a:xfrm>
            <a:off x="5820446" y="4824239"/>
            <a:ext cx="968915" cy="401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r"/>
            <a:r>
              <a:rPr lang="de-DE" sz="1000">
                <a:solidFill>
                  <a:schemeClr val="tx1"/>
                </a:solidFill>
              </a:rPr>
              <a:t>SchulungData</a:t>
            </a:r>
          </a:p>
        </p:txBody>
      </p:sp>
      <p:sp>
        <p:nvSpPr>
          <p:cNvPr id="16" name="Rectangle 15">
            <a:extLst>
              <a:ext uri="{FF2B5EF4-FFF2-40B4-BE49-F238E27FC236}">
                <a16:creationId xmlns:a16="http://schemas.microsoft.com/office/drawing/2014/main" id="{E9E29829-42E1-769C-E4AA-74DDA74DAA9C}"/>
              </a:ext>
            </a:extLst>
          </p:cNvPr>
          <p:cNvSpPr/>
          <p:nvPr/>
        </p:nvSpPr>
        <p:spPr>
          <a:xfrm>
            <a:off x="5820446" y="5480732"/>
            <a:ext cx="968915" cy="401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r"/>
            <a:r>
              <a:rPr lang="de-DE" sz="1000">
                <a:solidFill>
                  <a:schemeClr val="tx1"/>
                </a:solidFill>
              </a:rPr>
              <a:t>ZeitData</a:t>
            </a:r>
          </a:p>
        </p:txBody>
      </p:sp>
    </p:spTree>
    <p:extLst>
      <p:ext uri="{BB962C8B-B14F-4D97-AF65-F5344CB8AC3E}">
        <p14:creationId xmlns:p14="http://schemas.microsoft.com/office/powerpoint/2010/main" val="2989319283"/>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895DF90-545D-01A4-F4B7-152E51474501}"/>
              </a:ext>
            </a:extLst>
          </p:cNvPr>
          <p:cNvSpPr>
            <a:spLocks noGrp="1"/>
          </p:cNvSpPr>
          <p:nvPr>
            <p:ph type="body" sz="quarter" idx="13"/>
          </p:nvPr>
        </p:nvSpPr>
        <p:spPr/>
        <p:txBody>
          <a:bodyPr/>
          <a:lstStyle/>
          <a:p>
            <a:pPr marL="228600" indent="-228600"/>
            <a:r>
              <a:rPr lang="de-DE">
                <a:ea typeface="Verdana"/>
              </a:rPr>
              <a:t>Rückblick</a:t>
            </a:r>
          </a:p>
          <a:p>
            <a:pPr marL="360003" lvl="1" indent="-228600"/>
            <a:r>
              <a:rPr lang="de-DE">
                <a:ea typeface="Verdana"/>
              </a:rPr>
              <a:t>Ausgangslage und Zielsetzung</a:t>
            </a:r>
          </a:p>
          <a:p>
            <a:pPr marL="360003" lvl="1" indent="-228600"/>
            <a:r>
              <a:rPr lang="de-DE" b="1">
                <a:ea typeface="Verdana"/>
              </a:rPr>
              <a:t>Projektverlauf</a:t>
            </a:r>
          </a:p>
          <a:p>
            <a:pPr marL="228600" indent="-228600"/>
            <a:r>
              <a:rPr lang="de-DE">
                <a:ea typeface="Verdana"/>
              </a:rPr>
              <a:t>Ergebnisse</a:t>
            </a:r>
          </a:p>
          <a:p>
            <a:pPr marL="360003" lvl="1" indent="-228600"/>
            <a:r>
              <a:rPr lang="de-DE">
                <a:ea typeface="Verdana"/>
              </a:rPr>
              <a:t>Interviews mit studentischen Beratungen und Initiativen</a:t>
            </a:r>
          </a:p>
          <a:p>
            <a:pPr marL="360003" lvl="1" indent="-228600"/>
            <a:r>
              <a:rPr lang="de-DE">
                <a:ea typeface="Verdana"/>
              </a:rPr>
              <a:t>Interne Umfrage</a:t>
            </a:r>
          </a:p>
          <a:p>
            <a:pPr marL="360003" lvl="1" indent="-228600"/>
            <a:r>
              <a:rPr lang="de-DE">
                <a:ea typeface="Verdana"/>
              </a:rPr>
              <a:t>Quantitative Datenanalyse</a:t>
            </a:r>
          </a:p>
          <a:p>
            <a:pPr marL="360003" lvl="1" indent="-228600"/>
            <a:r>
              <a:rPr lang="de-DE">
                <a:ea typeface="Verdana"/>
              </a:rPr>
              <a:t>Ideationworkshop</a:t>
            </a:r>
          </a:p>
          <a:p>
            <a:pPr marL="360003" lvl="1" indent="-228600"/>
            <a:r>
              <a:rPr lang="de-DE">
                <a:ea typeface="Verdana"/>
              </a:rPr>
              <a:t>Einordnung in den Projektverlauf</a:t>
            </a:r>
          </a:p>
          <a:p>
            <a:pPr marL="228600" indent="-228600"/>
            <a:r>
              <a:rPr lang="de-DE">
                <a:ea typeface="Verdana"/>
              </a:rPr>
              <a:t>Maßnahmen</a:t>
            </a:r>
          </a:p>
          <a:p>
            <a:pPr marL="360003" lvl="1" indent="-228600"/>
            <a:r>
              <a:rPr lang="de-DE">
                <a:ea typeface="Verdana"/>
              </a:rPr>
              <a:t>Grundpfeiler der Mitgliederbindung</a:t>
            </a:r>
          </a:p>
          <a:p>
            <a:pPr marL="360003" lvl="1" indent="-228600"/>
            <a:r>
              <a:rPr lang="de-DE">
                <a:ea typeface="Verdana"/>
              </a:rPr>
              <a:t>Vorstellung</a:t>
            </a:r>
          </a:p>
          <a:p>
            <a:pPr marL="360003" lvl="1" indent="-228600"/>
            <a:r>
              <a:rPr lang="de-DE">
                <a:ea typeface="Verdana"/>
              </a:rPr>
              <a:t>Scoring</a:t>
            </a:r>
          </a:p>
          <a:p>
            <a:pPr marL="360003" lvl="1" indent="-228600"/>
            <a:r>
              <a:rPr lang="de-DE">
                <a:ea typeface="Verdana"/>
              </a:rPr>
              <a:t>Ausgearbeitete Maßnahmen</a:t>
            </a:r>
          </a:p>
          <a:p>
            <a:pPr marL="360003" lvl="1" indent="-228600"/>
            <a:r>
              <a:rPr lang="de-DE">
                <a:ea typeface="Verdana"/>
              </a:rPr>
              <a:t>Mögliche Weiterentwicklung</a:t>
            </a:r>
          </a:p>
          <a:p>
            <a:pPr marL="228600" indent="-228600"/>
            <a:r>
              <a:rPr lang="de-DE">
                <a:ea typeface="Verdana"/>
              </a:rPr>
              <a:t>Abschluss</a:t>
            </a:r>
          </a:p>
          <a:p>
            <a:pPr marL="360003" lvl="1" indent="-228600"/>
            <a:r>
              <a:rPr lang="de-DE">
                <a:ea typeface="Verdana"/>
              </a:rPr>
              <a:t>Zeitaufwand</a:t>
            </a:r>
          </a:p>
          <a:p>
            <a:pPr marL="360003" lvl="1" indent="-228600"/>
            <a:r>
              <a:rPr lang="de-DE">
                <a:ea typeface="Verdana"/>
              </a:rPr>
              <a:t>Tracking und Folgeprojekte</a:t>
            </a:r>
          </a:p>
        </p:txBody>
      </p:sp>
      <p:sp>
        <p:nvSpPr>
          <p:cNvPr id="4" name="Titel 3">
            <a:extLst>
              <a:ext uri="{FF2B5EF4-FFF2-40B4-BE49-F238E27FC236}">
                <a16:creationId xmlns:a16="http://schemas.microsoft.com/office/drawing/2014/main" id="{81CFED2B-8402-BFF2-59EA-BE6F7D129211}"/>
              </a:ext>
            </a:extLst>
          </p:cNvPr>
          <p:cNvSpPr>
            <a:spLocks noGrp="1"/>
          </p:cNvSpPr>
          <p:nvPr>
            <p:ph type="title"/>
          </p:nvPr>
        </p:nvSpPr>
        <p:spPr/>
        <p:txBody>
          <a:bodyPr/>
          <a:lstStyle/>
          <a:p>
            <a:r>
              <a:rPr lang="de-DE"/>
              <a:t>Agenda</a:t>
            </a:r>
            <a:endParaRPr lang="en-US"/>
          </a:p>
        </p:txBody>
      </p:sp>
    </p:spTree>
    <p:extLst>
      <p:ext uri="{BB962C8B-B14F-4D97-AF65-F5344CB8AC3E}">
        <p14:creationId xmlns:p14="http://schemas.microsoft.com/office/powerpoint/2010/main" val="1510191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F7DD327-769E-F0AE-5989-8DAAE825C08A}"/>
              </a:ext>
            </a:extLst>
          </p:cNvPr>
          <p:cNvGraphicFramePr>
            <a:graphicFrameLocks noChangeAspect="1"/>
          </p:cNvGraphicFramePr>
          <p:nvPr>
            <p:custDataLst>
              <p:tags r:id="rId1"/>
            </p:custDataLst>
            <p:extLst>
              <p:ext uri="{D42A27DB-BD31-4B8C-83A1-F6EECF244321}">
                <p14:modId xmlns:p14="http://schemas.microsoft.com/office/powerpoint/2010/main" val="5411956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7" name="think-cell data - do not delete" hidden="1">
                        <a:extLst>
                          <a:ext uri="{FF2B5EF4-FFF2-40B4-BE49-F238E27FC236}">
                            <a16:creationId xmlns:a16="http://schemas.microsoft.com/office/drawing/2014/main" id="{2F7DD327-769E-F0AE-5989-8DAAE825C08A}"/>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3" name="Textplatzhalter 2">
            <a:extLst>
              <a:ext uri="{FF2B5EF4-FFF2-40B4-BE49-F238E27FC236}">
                <a16:creationId xmlns:a16="http://schemas.microsoft.com/office/drawing/2014/main" id="{455FA967-AF6A-50F4-2000-6841BF9AF2F2}"/>
              </a:ext>
            </a:extLst>
          </p:cNvPr>
          <p:cNvSpPr>
            <a:spLocks noGrp="1"/>
          </p:cNvSpPr>
          <p:nvPr>
            <p:ph type="body" sz="quarter" idx="21"/>
          </p:nvPr>
        </p:nvSpPr>
        <p:spPr/>
        <p:txBody>
          <a:bodyPr/>
          <a:lstStyle/>
          <a:p>
            <a:r>
              <a:rPr lang="de-DE">
                <a:ea typeface="Verdana"/>
              </a:rPr>
              <a:t>Rückblick</a:t>
            </a:r>
            <a:r>
              <a:rPr lang="en-US"/>
              <a:t> | </a:t>
            </a:r>
            <a:r>
              <a:rPr lang="de-DE"/>
              <a:t>Projektverlauf</a:t>
            </a:r>
          </a:p>
        </p:txBody>
      </p:sp>
      <p:sp>
        <p:nvSpPr>
          <p:cNvPr id="5" name="Titel 4">
            <a:extLst>
              <a:ext uri="{FF2B5EF4-FFF2-40B4-BE49-F238E27FC236}">
                <a16:creationId xmlns:a16="http://schemas.microsoft.com/office/drawing/2014/main" id="{4D3D46B0-25C7-7701-8C6A-B890AEFFFB2D}"/>
              </a:ext>
            </a:extLst>
          </p:cNvPr>
          <p:cNvSpPr>
            <a:spLocks noGrp="1"/>
          </p:cNvSpPr>
          <p:nvPr>
            <p:ph type="title"/>
          </p:nvPr>
        </p:nvSpPr>
        <p:spPr/>
        <p:txBody>
          <a:bodyPr vert="horz"/>
          <a:lstStyle/>
          <a:p>
            <a:r>
              <a:rPr lang="de-DE"/>
              <a:t>Nach Datenerhebung und -Analyse folgt die Ausarbeitung der ausgewählten Maßnahmen zu einem finalen Maßnahmenkatalog</a:t>
            </a:r>
          </a:p>
        </p:txBody>
      </p:sp>
      <p:sp>
        <p:nvSpPr>
          <p:cNvPr id="55" name="Rechteck 14">
            <a:extLst>
              <a:ext uri="{FF2B5EF4-FFF2-40B4-BE49-F238E27FC236}">
                <a16:creationId xmlns:a16="http://schemas.microsoft.com/office/drawing/2014/main" id="{2E81D44A-0937-9C3A-09A6-48C871F3BE66}"/>
              </a:ext>
            </a:extLst>
          </p:cNvPr>
          <p:cNvSpPr/>
          <p:nvPr/>
        </p:nvSpPr>
        <p:spPr>
          <a:xfrm>
            <a:off x="443076" y="3100232"/>
            <a:ext cx="3103007" cy="2738402"/>
          </a:xfrm>
          <a:prstGeom prst="rect">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6000" rIns="108000" bIns="36000" numCol="1" spcCol="0" rtlCol="0" fromWordArt="0" anchor="t" anchorCtr="0" forceAA="0" compatLnSpc="1">
            <a:prstTxWarp prst="textNoShape">
              <a:avLst/>
            </a:prstTxWarp>
            <a:noAutofit/>
          </a:bodyPr>
          <a:lstStyle/>
          <a:p>
            <a:pPr algn="l"/>
            <a:endParaRPr lang="en-US" sz="1200">
              <a:solidFill>
                <a:schemeClr val="tx1"/>
              </a:solidFill>
            </a:endParaRPr>
          </a:p>
          <a:p>
            <a:pPr marL="171455" indent="-171455" defTabSz="914423">
              <a:lnSpc>
                <a:spcPct val="90000"/>
              </a:lnSpc>
              <a:spcBef>
                <a:spcPts val="1000"/>
              </a:spcBef>
              <a:buClr>
                <a:schemeClr val="tx2"/>
              </a:buClr>
              <a:buFont typeface="Wingdings" pitchFamily="2" charset="2"/>
              <a:buChar char="§"/>
            </a:pPr>
            <a:r>
              <a:rPr lang="de-DE" sz="1200">
                <a:solidFill>
                  <a:schemeClr val="tx1"/>
                </a:solidFill>
                <a:ea typeface="Verdana" panose="020B0604030504040204" pitchFamily="34" charset="0"/>
                <a:cs typeface="Verdana" panose="020B0604030504040204" pitchFamily="34" charset="0"/>
              </a:rPr>
              <a:t>Sichtung und Aufbereitung interner Daten und Dokumente</a:t>
            </a:r>
          </a:p>
          <a:p>
            <a:pPr marL="171455" indent="-171455" defTabSz="914423">
              <a:lnSpc>
                <a:spcPct val="90000"/>
              </a:lnSpc>
              <a:spcBef>
                <a:spcPts val="1000"/>
              </a:spcBef>
              <a:buClr>
                <a:schemeClr val="tx2"/>
              </a:buClr>
              <a:buFont typeface="Wingdings" pitchFamily="2" charset="2"/>
              <a:buChar char="§"/>
            </a:pPr>
            <a:r>
              <a:rPr lang="de-DE" sz="1200">
                <a:solidFill>
                  <a:schemeClr val="tx1"/>
                </a:solidFill>
                <a:ea typeface="Verdana" panose="020B0604030504040204" pitchFamily="34" charset="0"/>
                <a:cs typeface="Verdana" panose="020B0604030504040204" pitchFamily="34" charset="0"/>
              </a:rPr>
              <a:t>Erhebung der durchschnittlichen Aktivitätsdauer</a:t>
            </a:r>
          </a:p>
          <a:p>
            <a:pPr marL="171455" indent="-171455" defTabSz="914423">
              <a:lnSpc>
                <a:spcPct val="90000"/>
              </a:lnSpc>
              <a:spcBef>
                <a:spcPts val="1000"/>
              </a:spcBef>
              <a:buClr>
                <a:schemeClr val="tx2"/>
              </a:buClr>
              <a:buFont typeface="Wingdings" pitchFamily="2" charset="2"/>
              <a:buChar char="§"/>
            </a:pPr>
            <a:r>
              <a:rPr lang="de-DE" sz="1200">
                <a:solidFill>
                  <a:schemeClr val="tx1"/>
                </a:solidFill>
                <a:ea typeface="Verdana" panose="020B0604030504040204" pitchFamily="34" charset="0"/>
                <a:cs typeface="Verdana" panose="020B0604030504040204" pitchFamily="34" charset="0"/>
              </a:rPr>
              <a:t>Durchführung von internen Umfragen</a:t>
            </a:r>
          </a:p>
          <a:p>
            <a:pPr marL="171455" indent="-171455" defTabSz="914423">
              <a:lnSpc>
                <a:spcPct val="90000"/>
              </a:lnSpc>
              <a:spcBef>
                <a:spcPts val="1000"/>
              </a:spcBef>
              <a:buClr>
                <a:schemeClr val="tx2"/>
              </a:buClr>
              <a:buFont typeface="Wingdings" pitchFamily="2" charset="2"/>
              <a:buChar char="§"/>
            </a:pPr>
            <a:r>
              <a:rPr lang="de-DE" sz="1200">
                <a:solidFill>
                  <a:schemeClr val="tx1"/>
                </a:solidFill>
                <a:ea typeface="Verdana" panose="020B0604030504040204" pitchFamily="34" charset="0"/>
                <a:cs typeface="Verdana" panose="020B0604030504040204" pitchFamily="34" charset="0"/>
              </a:rPr>
              <a:t>Durchführung von Interviews mit studentischen Unternehmensberatungen und Münchner Initiativen</a:t>
            </a:r>
          </a:p>
        </p:txBody>
      </p:sp>
      <p:sp>
        <p:nvSpPr>
          <p:cNvPr id="56" name="Parallelogramm 49">
            <a:extLst>
              <a:ext uri="{FF2B5EF4-FFF2-40B4-BE49-F238E27FC236}">
                <a16:creationId xmlns:a16="http://schemas.microsoft.com/office/drawing/2014/main" id="{6B979EF9-8C35-4759-D778-DCE5C1A19EDB}"/>
              </a:ext>
            </a:extLst>
          </p:cNvPr>
          <p:cNvSpPr/>
          <p:nvPr/>
        </p:nvSpPr>
        <p:spPr>
          <a:xfrm>
            <a:off x="647346" y="2957241"/>
            <a:ext cx="2720322"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spcAft>
                <a:spcPts val="600"/>
              </a:spcAft>
            </a:pPr>
            <a:r>
              <a:rPr lang="de-DE" sz="1200" b="1">
                <a:solidFill>
                  <a:schemeClr val="bg1"/>
                </a:solidFill>
              </a:rPr>
              <a:t>Datenerhebung</a:t>
            </a:r>
          </a:p>
        </p:txBody>
      </p:sp>
      <p:grpSp>
        <p:nvGrpSpPr>
          <p:cNvPr id="60" name="Group 59">
            <a:extLst>
              <a:ext uri="{FF2B5EF4-FFF2-40B4-BE49-F238E27FC236}">
                <a16:creationId xmlns:a16="http://schemas.microsoft.com/office/drawing/2014/main" id="{57AF49ED-1FBA-641B-13B2-E0D71DDAA90E}"/>
              </a:ext>
            </a:extLst>
          </p:cNvPr>
          <p:cNvGrpSpPr/>
          <p:nvPr/>
        </p:nvGrpSpPr>
        <p:grpSpPr>
          <a:xfrm>
            <a:off x="3953391" y="4200226"/>
            <a:ext cx="183572" cy="538414"/>
            <a:chOff x="4042064" y="1619431"/>
            <a:chExt cx="183572" cy="538414"/>
          </a:xfrm>
        </p:grpSpPr>
        <p:sp>
          <p:nvSpPr>
            <p:cNvPr id="61" name="Rectangle 60">
              <a:extLst>
                <a:ext uri="{FF2B5EF4-FFF2-40B4-BE49-F238E27FC236}">
                  <a16:creationId xmlns:a16="http://schemas.microsoft.com/office/drawing/2014/main" id="{610C9AC0-6FB9-98D5-D304-745BD2A5709D}"/>
                </a:ext>
              </a:extLst>
            </p:cNvPr>
            <p:cNvSpPr/>
            <p:nvPr/>
          </p:nvSpPr>
          <p:spPr>
            <a:xfrm>
              <a:off x="4042064" y="1619431"/>
              <a:ext cx="183572" cy="538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en-GB" sz="1200">
                <a:solidFill>
                  <a:schemeClr val="tx1"/>
                </a:solidFill>
              </a:endParaRPr>
            </a:p>
          </p:txBody>
        </p:sp>
        <p:sp>
          <p:nvSpPr>
            <p:cNvPr id="62" name="Chevron 61">
              <a:extLst>
                <a:ext uri="{FF2B5EF4-FFF2-40B4-BE49-F238E27FC236}">
                  <a16:creationId xmlns:a16="http://schemas.microsoft.com/office/drawing/2014/main" id="{189C03B9-DD38-1BDD-2002-7B575EEBEDA8}"/>
                </a:ext>
              </a:extLst>
            </p:cNvPr>
            <p:cNvSpPr/>
            <p:nvPr/>
          </p:nvSpPr>
          <p:spPr>
            <a:xfrm>
              <a:off x="4049005" y="1667840"/>
              <a:ext cx="169691" cy="441597"/>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en-GB" sz="1200">
                <a:solidFill>
                  <a:schemeClr val="tx1"/>
                </a:solidFill>
              </a:endParaRPr>
            </a:p>
          </p:txBody>
        </p:sp>
      </p:grpSp>
      <p:sp>
        <p:nvSpPr>
          <p:cNvPr id="9" name="Rechteck 14">
            <a:extLst>
              <a:ext uri="{FF2B5EF4-FFF2-40B4-BE49-F238E27FC236}">
                <a16:creationId xmlns:a16="http://schemas.microsoft.com/office/drawing/2014/main" id="{6C9EF4B0-F61E-28D4-B856-AE3AE5DCC0FC}"/>
              </a:ext>
            </a:extLst>
          </p:cNvPr>
          <p:cNvSpPr/>
          <p:nvPr/>
        </p:nvSpPr>
        <p:spPr>
          <a:xfrm>
            <a:off x="4544271" y="3100232"/>
            <a:ext cx="3103007" cy="2738402"/>
          </a:xfrm>
          <a:prstGeom prst="rect">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6000" rIns="108000" bIns="36000" numCol="1" spcCol="0" rtlCol="0" fromWordArt="0" anchor="t" anchorCtr="0" forceAA="0" compatLnSpc="1">
            <a:prstTxWarp prst="textNoShape">
              <a:avLst/>
            </a:prstTxWarp>
            <a:noAutofit/>
          </a:bodyPr>
          <a:lstStyle/>
          <a:p>
            <a:pPr marL="171450" indent="-171450" defTabSz="914423">
              <a:lnSpc>
                <a:spcPct val="90000"/>
              </a:lnSpc>
              <a:spcBef>
                <a:spcPts val="1000"/>
              </a:spcBef>
              <a:buClr>
                <a:schemeClr val="tx2"/>
              </a:buClr>
              <a:buFont typeface="Wingdings" panose="05000000000000000000" pitchFamily="2" charset="2"/>
              <a:buChar char="§"/>
            </a:pPr>
            <a:endParaRPr lang="de-DE" sz="1200">
              <a:solidFill>
                <a:schemeClr val="tx1"/>
              </a:solidFill>
              <a:ea typeface="Verdana" panose="020B0604030504040204" pitchFamily="34" charset="0"/>
              <a:cs typeface="Verdana" panose="020B0604030504040204" pitchFamily="34" charset="0"/>
            </a:endParaRPr>
          </a:p>
          <a:p>
            <a:pPr marL="171450" indent="-171450" defTabSz="914423">
              <a:lnSpc>
                <a:spcPct val="90000"/>
              </a:lnSpc>
              <a:spcBef>
                <a:spcPts val="1000"/>
              </a:spcBef>
              <a:buClr>
                <a:schemeClr val="tx2"/>
              </a:buClr>
              <a:buFont typeface="Wingdings" panose="05000000000000000000" pitchFamily="2" charset="2"/>
              <a:buChar char="§"/>
            </a:pPr>
            <a:r>
              <a:rPr lang="de-DE" sz="1200">
                <a:solidFill>
                  <a:schemeClr val="tx1"/>
                </a:solidFill>
                <a:ea typeface="Verdana" panose="020B0604030504040204" pitchFamily="34" charset="0"/>
                <a:cs typeface="Verdana" panose="020B0604030504040204" pitchFamily="34" charset="0"/>
              </a:rPr>
              <a:t>Benchmarking-Analyse zur durchschnittlichen Mitgliedsdauer</a:t>
            </a:r>
          </a:p>
          <a:p>
            <a:pPr marL="171455" indent="-171455" defTabSz="914423">
              <a:lnSpc>
                <a:spcPct val="90000"/>
              </a:lnSpc>
              <a:spcBef>
                <a:spcPts val="1000"/>
              </a:spcBef>
              <a:buClr>
                <a:schemeClr val="tx2"/>
              </a:buClr>
              <a:buFont typeface="Wingdings" pitchFamily="2" charset="2"/>
              <a:buChar char="§"/>
            </a:pPr>
            <a:endParaRPr lang="de-DE" sz="1200">
              <a:solidFill>
                <a:schemeClr val="tx1"/>
              </a:solidFill>
              <a:ea typeface="Verdana" panose="020B0604030504040204" pitchFamily="34" charset="0"/>
              <a:cs typeface="Verdana" panose="020B0604030504040204" pitchFamily="34" charset="0"/>
            </a:endParaRPr>
          </a:p>
          <a:p>
            <a:pPr marL="171455" indent="-171455" defTabSz="914423">
              <a:lnSpc>
                <a:spcPct val="90000"/>
              </a:lnSpc>
              <a:spcBef>
                <a:spcPts val="1000"/>
              </a:spcBef>
              <a:buClr>
                <a:schemeClr val="tx2"/>
              </a:buClr>
              <a:buFont typeface="Wingdings" pitchFamily="2" charset="2"/>
              <a:buChar char="§"/>
            </a:pPr>
            <a:r>
              <a:rPr lang="de-DE" sz="1200">
                <a:solidFill>
                  <a:schemeClr val="tx1"/>
                </a:solidFill>
                <a:ea typeface="Verdana" panose="020B0604030504040204" pitchFamily="34" charset="0"/>
                <a:cs typeface="Verdana" panose="020B0604030504040204" pitchFamily="34" charset="0"/>
              </a:rPr>
              <a:t>Qualitative Auswertung der Umfrage</a:t>
            </a:r>
          </a:p>
          <a:p>
            <a:pPr marL="171455" indent="-171455" defTabSz="914423">
              <a:lnSpc>
                <a:spcPct val="90000"/>
              </a:lnSpc>
              <a:spcBef>
                <a:spcPts val="1000"/>
              </a:spcBef>
              <a:buClr>
                <a:schemeClr val="tx2"/>
              </a:buClr>
              <a:buFont typeface="Wingdings" pitchFamily="2" charset="2"/>
              <a:buChar char="§"/>
            </a:pPr>
            <a:endParaRPr lang="de-DE" sz="1200">
              <a:solidFill>
                <a:schemeClr val="tx1"/>
              </a:solidFill>
              <a:ea typeface="Verdana" panose="020B0604030504040204" pitchFamily="34" charset="0"/>
              <a:cs typeface="Verdana" panose="020B0604030504040204" pitchFamily="34" charset="0"/>
            </a:endParaRPr>
          </a:p>
          <a:p>
            <a:pPr marL="171455" indent="-171455" defTabSz="914423">
              <a:lnSpc>
                <a:spcPct val="90000"/>
              </a:lnSpc>
              <a:spcBef>
                <a:spcPts val="1000"/>
              </a:spcBef>
              <a:buClr>
                <a:schemeClr val="tx2"/>
              </a:buClr>
              <a:buFont typeface="Wingdings" pitchFamily="2" charset="2"/>
              <a:buChar char="§"/>
            </a:pPr>
            <a:r>
              <a:rPr lang="de-DE" sz="1200">
                <a:solidFill>
                  <a:schemeClr val="tx1"/>
                </a:solidFill>
                <a:ea typeface="Verdana" panose="020B0604030504040204" pitchFamily="34" charset="0"/>
                <a:cs typeface="Verdana" panose="020B0604030504040204" pitchFamily="34" charset="0"/>
              </a:rPr>
              <a:t>Quantitative Auswertung der Einflüsse auf die Aktivzeit</a:t>
            </a:r>
            <a:endParaRPr lang="en-US" sz="1200">
              <a:solidFill>
                <a:schemeClr val="tx1"/>
              </a:solidFill>
              <a:ea typeface="Verdana" panose="020B0604030504040204" pitchFamily="34" charset="0"/>
              <a:cs typeface="Verdana" panose="020B0604030504040204" pitchFamily="34" charset="0"/>
            </a:endParaRPr>
          </a:p>
        </p:txBody>
      </p:sp>
      <p:sp>
        <p:nvSpPr>
          <p:cNvPr id="10" name="Parallelogramm 49">
            <a:extLst>
              <a:ext uri="{FF2B5EF4-FFF2-40B4-BE49-F238E27FC236}">
                <a16:creationId xmlns:a16="http://schemas.microsoft.com/office/drawing/2014/main" id="{F8669E0A-CD56-2FBF-D4E8-262AEF20852D}"/>
              </a:ext>
            </a:extLst>
          </p:cNvPr>
          <p:cNvSpPr/>
          <p:nvPr/>
        </p:nvSpPr>
        <p:spPr>
          <a:xfrm>
            <a:off x="4749658" y="2957241"/>
            <a:ext cx="2720322"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spcAft>
                <a:spcPts val="600"/>
              </a:spcAft>
            </a:pPr>
            <a:r>
              <a:rPr lang="de-DE" sz="1200" b="1">
                <a:solidFill>
                  <a:schemeClr val="bg1"/>
                </a:solidFill>
              </a:rPr>
              <a:t>Datenanalyse</a:t>
            </a:r>
          </a:p>
        </p:txBody>
      </p:sp>
      <p:grpSp>
        <p:nvGrpSpPr>
          <p:cNvPr id="12" name="Group 11">
            <a:extLst>
              <a:ext uri="{FF2B5EF4-FFF2-40B4-BE49-F238E27FC236}">
                <a16:creationId xmlns:a16="http://schemas.microsoft.com/office/drawing/2014/main" id="{E8709218-C21F-9F51-2C02-5EAFAAA41164}"/>
              </a:ext>
            </a:extLst>
          </p:cNvPr>
          <p:cNvGrpSpPr/>
          <p:nvPr/>
        </p:nvGrpSpPr>
        <p:grpSpPr>
          <a:xfrm>
            <a:off x="8054586" y="4200226"/>
            <a:ext cx="183572" cy="538414"/>
            <a:chOff x="4042064" y="1619431"/>
            <a:chExt cx="183572" cy="538414"/>
          </a:xfrm>
        </p:grpSpPr>
        <p:sp>
          <p:nvSpPr>
            <p:cNvPr id="13" name="Rectangle 12">
              <a:extLst>
                <a:ext uri="{FF2B5EF4-FFF2-40B4-BE49-F238E27FC236}">
                  <a16:creationId xmlns:a16="http://schemas.microsoft.com/office/drawing/2014/main" id="{2975BF42-8B7A-86EA-3BAC-6FC097657047}"/>
                </a:ext>
              </a:extLst>
            </p:cNvPr>
            <p:cNvSpPr/>
            <p:nvPr/>
          </p:nvSpPr>
          <p:spPr>
            <a:xfrm>
              <a:off x="4042064" y="1619431"/>
              <a:ext cx="183572" cy="538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en-GB" sz="1200">
                <a:solidFill>
                  <a:schemeClr val="tx1"/>
                </a:solidFill>
              </a:endParaRPr>
            </a:p>
          </p:txBody>
        </p:sp>
        <p:sp>
          <p:nvSpPr>
            <p:cNvPr id="14" name="Chevron 13">
              <a:extLst>
                <a:ext uri="{FF2B5EF4-FFF2-40B4-BE49-F238E27FC236}">
                  <a16:creationId xmlns:a16="http://schemas.microsoft.com/office/drawing/2014/main" id="{9DF29053-6222-CC0D-0D7D-443E71D1BDA7}"/>
                </a:ext>
              </a:extLst>
            </p:cNvPr>
            <p:cNvSpPr/>
            <p:nvPr/>
          </p:nvSpPr>
          <p:spPr>
            <a:xfrm>
              <a:off x="4049005" y="1667840"/>
              <a:ext cx="169691" cy="441597"/>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en-GB" sz="1200">
                <a:solidFill>
                  <a:schemeClr val="tx1"/>
                </a:solidFill>
              </a:endParaRPr>
            </a:p>
          </p:txBody>
        </p:sp>
      </p:grpSp>
      <p:sp>
        <p:nvSpPr>
          <p:cNvPr id="15" name="Rechteck 14">
            <a:extLst>
              <a:ext uri="{FF2B5EF4-FFF2-40B4-BE49-F238E27FC236}">
                <a16:creationId xmlns:a16="http://schemas.microsoft.com/office/drawing/2014/main" id="{A6A5C62C-8EAF-7BED-0F28-A4DD9D2624FC}"/>
              </a:ext>
            </a:extLst>
          </p:cNvPr>
          <p:cNvSpPr/>
          <p:nvPr/>
        </p:nvSpPr>
        <p:spPr>
          <a:xfrm>
            <a:off x="8645468" y="3100232"/>
            <a:ext cx="3103007" cy="2738402"/>
          </a:xfrm>
          <a:prstGeom prst="rect">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36000" rIns="108000" bIns="36000" numCol="1" spcCol="0" rtlCol="0" fromWordArt="0" anchor="t" anchorCtr="0" forceAA="0" compatLnSpc="1">
            <a:prstTxWarp prst="textNoShape">
              <a:avLst/>
            </a:prstTxWarp>
            <a:noAutofit/>
          </a:bodyPr>
          <a:lstStyle/>
          <a:p>
            <a:pPr marL="171455" indent="-171455" defTabSz="914423">
              <a:lnSpc>
                <a:spcPct val="90000"/>
              </a:lnSpc>
              <a:spcBef>
                <a:spcPts val="1000"/>
              </a:spcBef>
              <a:buClr>
                <a:schemeClr val="tx2"/>
              </a:buClr>
              <a:buFont typeface="Wingdings" pitchFamily="2" charset="2"/>
              <a:buChar char="§"/>
            </a:pPr>
            <a:endParaRPr lang="en-US" sz="1200">
              <a:solidFill>
                <a:schemeClr val="tx1"/>
              </a:solidFill>
              <a:ea typeface="Verdana" panose="020B0604030504040204" pitchFamily="34" charset="0"/>
            </a:endParaRPr>
          </a:p>
          <a:p>
            <a:pPr marL="171455" indent="-171455" defTabSz="914423">
              <a:lnSpc>
                <a:spcPct val="90000"/>
              </a:lnSpc>
              <a:spcBef>
                <a:spcPts val="1000"/>
              </a:spcBef>
              <a:buClr>
                <a:schemeClr val="tx2"/>
              </a:buClr>
              <a:buFont typeface="Wingdings" pitchFamily="2" charset="2"/>
              <a:buChar char="§"/>
            </a:pPr>
            <a:r>
              <a:rPr lang="de-DE" sz="1200">
                <a:solidFill>
                  <a:schemeClr val="tx1"/>
                </a:solidFill>
                <a:ea typeface="Verdana" panose="020B0604030504040204" pitchFamily="34" charset="0"/>
              </a:rPr>
              <a:t>Ideationworkshop zur Erarbeitung potentieller Maßnahmen</a:t>
            </a:r>
          </a:p>
          <a:p>
            <a:pPr marL="171455" indent="-171455" defTabSz="914423">
              <a:lnSpc>
                <a:spcPct val="90000"/>
              </a:lnSpc>
              <a:spcBef>
                <a:spcPts val="1000"/>
              </a:spcBef>
              <a:buClr>
                <a:schemeClr val="tx2"/>
              </a:buClr>
              <a:buFont typeface="Wingdings" pitchFamily="2" charset="2"/>
              <a:buChar char="§"/>
            </a:pPr>
            <a:endParaRPr lang="de-DE" sz="1200">
              <a:solidFill>
                <a:schemeClr val="tx1"/>
              </a:solidFill>
              <a:ea typeface="Verdana" panose="020B0604030504040204" pitchFamily="34" charset="0"/>
            </a:endParaRPr>
          </a:p>
          <a:p>
            <a:pPr marL="171455" indent="-171455" defTabSz="914423">
              <a:lnSpc>
                <a:spcPct val="90000"/>
              </a:lnSpc>
              <a:spcBef>
                <a:spcPts val="1000"/>
              </a:spcBef>
              <a:buClr>
                <a:schemeClr val="tx2"/>
              </a:buClr>
              <a:buFont typeface="Wingdings" pitchFamily="2" charset="2"/>
              <a:buChar char="§"/>
            </a:pPr>
            <a:r>
              <a:rPr lang="de-DE" sz="1200">
                <a:solidFill>
                  <a:schemeClr val="tx1"/>
                </a:solidFill>
                <a:ea typeface="Verdana" panose="020B0604030504040204" pitchFamily="34" charset="0"/>
              </a:rPr>
              <a:t>Ausarbeitung der ausgewählten Maßnahmen</a:t>
            </a:r>
          </a:p>
          <a:p>
            <a:pPr marL="171455" indent="-171455" defTabSz="914423">
              <a:lnSpc>
                <a:spcPct val="90000"/>
              </a:lnSpc>
              <a:spcBef>
                <a:spcPts val="1000"/>
              </a:spcBef>
              <a:buClr>
                <a:schemeClr val="tx2"/>
              </a:buClr>
              <a:buFont typeface="Wingdings" pitchFamily="2" charset="2"/>
              <a:buChar char="§"/>
            </a:pPr>
            <a:endParaRPr lang="de-DE" sz="1200">
              <a:solidFill>
                <a:schemeClr val="tx1"/>
              </a:solidFill>
              <a:ea typeface="Verdana" panose="020B0604030504040204" pitchFamily="34" charset="0"/>
            </a:endParaRPr>
          </a:p>
          <a:p>
            <a:pPr marL="171455" indent="-171455" defTabSz="914423">
              <a:lnSpc>
                <a:spcPct val="90000"/>
              </a:lnSpc>
              <a:spcBef>
                <a:spcPts val="1000"/>
              </a:spcBef>
              <a:buClr>
                <a:schemeClr val="tx2"/>
              </a:buClr>
              <a:buFont typeface="Wingdings" pitchFamily="2" charset="2"/>
              <a:buChar char="§"/>
            </a:pPr>
            <a:r>
              <a:rPr lang="de-DE" sz="1200">
                <a:solidFill>
                  <a:schemeClr val="tx1"/>
                </a:solidFill>
                <a:ea typeface="Verdana" panose="020B0604030504040204" pitchFamily="34" charset="0"/>
              </a:rPr>
              <a:t>Erstellung des finalen Maßnahmenkatalogs und Durchführung der Abschlusspräsentation</a:t>
            </a:r>
            <a:endParaRPr lang="en-US" sz="1200">
              <a:solidFill>
                <a:schemeClr val="tx1"/>
              </a:solidFill>
              <a:ea typeface="Verdana" panose="020B0604030504040204" pitchFamily="34" charset="0"/>
            </a:endParaRPr>
          </a:p>
        </p:txBody>
      </p:sp>
      <p:sp>
        <p:nvSpPr>
          <p:cNvPr id="16" name="Parallelogramm 49">
            <a:extLst>
              <a:ext uri="{FF2B5EF4-FFF2-40B4-BE49-F238E27FC236}">
                <a16:creationId xmlns:a16="http://schemas.microsoft.com/office/drawing/2014/main" id="{1F36EF5A-B799-83A2-E66F-24737EBC8266}"/>
              </a:ext>
            </a:extLst>
          </p:cNvPr>
          <p:cNvSpPr/>
          <p:nvPr/>
        </p:nvSpPr>
        <p:spPr>
          <a:xfrm>
            <a:off x="8849738" y="2957241"/>
            <a:ext cx="2720322"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spcAft>
                <a:spcPts val="600"/>
              </a:spcAft>
            </a:pPr>
            <a:r>
              <a:rPr lang="de-DE" sz="1200" b="1">
                <a:solidFill>
                  <a:schemeClr val="bg1"/>
                </a:solidFill>
              </a:rPr>
              <a:t>Maßnahmenentwicklung</a:t>
            </a:r>
          </a:p>
        </p:txBody>
      </p:sp>
      <p:grpSp>
        <p:nvGrpSpPr>
          <p:cNvPr id="18" name="Group 17">
            <a:extLst>
              <a:ext uri="{FF2B5EF4-FFF2-40B4-BE49-F238E27FC236}">
                <a16:creationId xmlns:a16="http://schemas.microsoft.com/office/drawing/2014/main" id="{02F6E948-B486-EAA4-9C4B-7F980D08C378}"/>
              </a:ext>
            </a:extLst>
          </p:cNvPr>
          <p:cNvGrpSpPr/>
          <p:nvPr/>
        </p:nvGrpSpPr>
        <p:grpSpPr>
          <a:xfrm>
            <a:off x="1322991" y="1311927"/>
            <a:ext cx="1343176" cy="1328662"/>
            <a:chOff x="1308369" y="1311927"/>
            <a:chExt cx="1343176" cy="1328662"/>
          </a:xfrm>
        </p:grpSpPr>
        <p:sp>
          <p:nvSpPr>
            <p:cNvPr id="40" name="Rectangle 39">
              <a:extLst>
                <a:ext uri="{FF2B5EF4-FFF2-40B4-BE49-F238E27FC236}">
                  <a16:creationId xmlns:a16="http://schemas.microsoft.com/office/drawing/2014/main" id="{CF0AF13A-AC0E-5DC6-3A69-D9A643260BC4}"/>
                </a:ext>
              </a:extLst>
            </p:cNvPr>
            <p:cNvSpPr/>
            <p:nvPr/>
          </p:nvSpPr>
          <p:spPr>
            <a:xfrm>
              <a:off x="1308369" y="1311927"/>
              <a:ext cx="1343176" cy="1328662"/>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pic>
          <p:nvPicPr>
            <p:cNvPr id="4" name="Graphic 3" descr="Presentation with pie chart with solid fill">
              <a:extLst>
                <a:ext uri="{FF2B5EF4-FFF2-40B4-BE49-F238E27FC236}">
                  <a16:creationId xmlns:a16="http://schemas.microsoft.com/office/drawing/2014/main" id="{071C2A11-D023-B2BA-32DF-1A699494D08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0698" y="1386999"/>
              <a:ext cx="1178518" cy="1178518"/>
            </a:xfrm>
            <a:prstGeom prst="rect">
              <a:avLst/>
            </a:prstGeom>
          </p:spPr>
        </p:pic>
      </p:grpSp>
      <p:grpSp>
        <p:nvGrpSpPr>
          <p:cNvPr id="20" name="Group 19">
            <a:extLst>
              <a:ext uri="{FF2B5EF4-FFF2-40B4-BE49-F238E27FC236}">
                <a16:creationId xmlns:a16="http://schemas.microsoft.com/office/drawing/2014/main" id="{EE0D2977-432A-BAA1-7221-4A8556C724B4}"/>
              </a:ext>
            </a:extLst>
          </p:cNvPr>
          <p:cNvGrpSpPr/>
          <p:nvPr/>
        </p:nvGrpSpPr>
        <p:grpSpPr>
          <a:xfrm>
            <a:off x="9525383" y="1342746"/>
            <a:ext cx="1343177" cy="1328663"/>
            <a:chOff x="9525383" y="1342746"/>
            <a:chExt cx="1343177" cy="1328663"/>
          </a:xfrm>
        </p:grpSpPr>
        <p:sp>
          <p:nvSpPr>
            <p:cNvPr id="47" name="Rectangle 46">
              <a:extLst>
                <a:ext uri="{FF2B5EF4-FFF2-40B4-BE49-F238E27FC236}">
                  <a16:creationId xmlns:a16="http://schemas.microsoft.com/office/drawing/2014/main" id="{D0C71024-1C8E-7F7E-435D-C3FC74694A39}"/>
                </a:ext>
              </a:extLst>
            </p:cNvPr>
            <p:cNvSpPr/>
            <p:nvPr/>
          </p:nvSpPr>
          <p:spPr>
            <a:xfrm>
              <a:off x="9525383" y="1342746"/>
              <a:ext cx="1343177" cy="1328663"/>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pic>
          <p:nvPicPr>
            <p:cNvPr id="11" name="Graphic 10" descr="Decision chart with solid fill">
              <a:extLst>
                <a:ext uri="{FF2B5EF4-FFF2-40B4-BE49-F238E27FC236}">
                  <a16:creationId xmlns:a16="http://schemas.microsoft.com/office/drawing/2014/main" id="{DF651B68-F4F5-F717-C34F-DB4DD302C26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07712" y="1417818"/>
              <a:ext cx="1178518" cy="1178518"/>
            </a:xfrm>
            <a:prstGeom prst="rect">
              <a:avLst/>
            </a:prstGeom>
          </p:spPr>
        </p:pic>
      </p:grpSp>
      <p:grpSp>
        <p:nvGrpSpPr>
          <p:cNvPr id="19" name="Group 18">
            <a:extLst>
              <a:ext uri="{FF2B5EF4-FFF2-40B4-BE49-F238E27FC236}">
                <a16:creationId xmlns:a16="http://schemas.microsoft.com/office/drawing/2014/main" id="{1EAE7E07-2F78-3C66-DE0D-39BD7D2CBBE8}"/>
              </a:ext>
            </a:extLst>
          </p:cNvPr>
          <p:cNvGrpSpPr/>
          <p:nvPr/>
        </p:nvGrpSpPr>
        <p:grpSpPr>
          <a:xfrm>
            <a:off x="5424183" y="1342745"/>
            <a:ext cx="1343176" cy="1328662"/>
            <a:chOff x="5424183" y="1342745"/>
            <a:chExt cx="1343176" cy="1328662"/>
          </a:xfrm>
        </p:grpSpPr>
        <p:sp>
          <p:nvSpPr>
            <p:cNvPr id="41" name="Rectangle 40">
              <a:extLst>
                <a:ext uri="{FF2B5EF4-FFF2-40B4-BE49-F238E27FC236}">
                  <a16:creationId xmlns:a16="http://schemas.microsoft.com/office/drawing/2014/main" id="{2453A2D5-B855-D209-4BF3-F7EE2C607A88}"/>
                </a:ext>
              </a:extLst>
            </p:cNvPr>
            <p:cNvSpPr/>
            <p:nvPr/>
          </p:nvSpPr>
          <p:spPr>
            <a:xfrm>
              <a:off x="5424183" y="1342745"/>
              <a:ext cx="1343176" cy="1328662"/>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pic>
          <p:nvPicPr>
            <p:cNvPr id="17" name="Graphic 16" descr="Research with solid fill">
              <a:extLst>
                <a:ext uri="{FF2B5EF4-FFF2-40B4-BE49-F238E27FC236}">
                  <a16:creationId xmlns:a16="http://schemas.microsoft.com/office/drawing/2014/main" id="{25943D40-6FCB-5AF1-AD69-B0C46CA3B7E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6512" y="1417817"/>
              <a:ext cx="1178518" cy="1178518"/>
            </a:xfrm>
            <a:prstGeom prst="rect">
              <a:avLst/>
            </a:prstGeom>
          </p:spPr>
        </p:pic>
      </p:grpSp>
    </p:spTree>
    <p:extLst>
      <p:ext uri="{BB962C8B-B14F-4D97-AF65-F5344CB8AC3E}">
        <p14:creationId xmlns:p14="http://schemas.microsoft.com/office/powerpoint/2010/main" val="2343971965"/>
      </p:ext>
    </p:extLst>
  </p:cSld>
  <p:clrMapOvr>
    <a:masterClrMapping/>
  </p:clrMapOvr>
  <p:extLst>
    <p:ext uri="{6950BFC3-D8DA-4A85-94F7-54DA5524770B}">
      <p188:commentRel xmlns:p188="http://schemas.microsoft.com/office/powerpoint/2018/8/main" r:id="rId4"/>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895DF90-545D-01A4-F4B7-152E51474501}"/>
              </a:ext>
            </a:extLst>
          </p:cNvPr>
          <p:cNvSpPr>
            <a:spLocks noGrp="1"/>
          </p:cNvSpPr>
          <p:nvPr>
            <p:ph type="body" sz="quarter" idx="13"/>
          </p:nvPr>
        </p:nvSpPr>
        <p:spPr/>
        <p:txBody>
          <a:bodyPr/>
          <a:lstStyle/>
          <a:p>
            <a:pPr marL="228600" indent="-228600"/>
            <a:r>
              <a:rPr lang="de-DE">
                <a:ea typeface="Verdana"/>
              </a:rPr>
              <a:t>Rückblick</a:t>
            </a:r>
          </a:p>
          <a:p>
            <a:pPr marL="360003" lvl="1" indent="-228600"/>
            <a:r>
              <a:rPr lang="de-DE">
                <a:ea typeface="Verdana"/>
              </a:rPr>
              <a:t>Ausgangslage und Zielsetzung</a:t>
            </a:r>
          </a:p>
          <a:p>
            <a:pPr marL="360003" lvl="1" indent="-228600"/>
            <a:r>
              <a:rPr lang="de-DE">
                <a:ea typeface="Verdana"/>
              </a:rPr>
              <a:t>Projektverlauf</a:t>
            </a:r>
          </a:p>
          <a:p>
            <a:pPr marL="228600" indent="-228600"/>
            <a:r>
              <a:rPr lang="de-DE">
                <a:ea typeface="Verdana"/>
              </a:rPr>
              <a:t>Ergebnisse</a:t>
            </a:r>
          </a:p>
          <a:p>
            <a:pPr marL="360003" lvl="1" indent="-228600"/>
            <a:r>
              <a:rPr lang="de-DE" b="1">
                <a:ea typeface="Verdana"/>
              </a:rPr>
              <a:t>Interviews mit studentischen Beratungen und Initiativen</a:t>
            </a:r>
          </a:p>
          <a:p>
            <a:pPr marL="360003" lvl="1" indent="-228600"/>
            <a:r>
              <a:rPr lang="de-DE">
                <a:ea typeface="Verdana"/>
              </a:rPr>
              <a:t>Interne Umfrage</a:t>
            </a:r>
          </a:p>
          <a:p>
            <a:pPr marL="360003" lvl="1" indent="-228600"/>
            <a:r>
              <a:rPr lang="de-DE">
                <a:ea typeface="Verdana"/>
              </a:rPr>
              <a:t>Quantitative Datenanalyse</a:t>
            </a:r>
          </a:p>
          <a:p>
            <a:pPr marL="360003" lvl="1" indent="-228600"/>
            <a:r>
              <a:rPr lang="de-DE">
                <a:ea typeface="Verdana"/>
              </a:rPr>
              <a:t>Ideationworkshop</a:t>
            </a:r>
          </a:p>
          <a:p>
            <a:pPr marL="360003" lvl="1" indent="-228600"/>
            <a:r>
              <a:rPr lang="de-DE">
                <a:ea typeface="Verdana"/>
              </a:rPr>
              <a:t>Einordnung in den Projektverlauf</a:t>
            </a:r>
          </a:p>
          <a:p>
            <a:pPr marL="228600" indent="-228600"/>
            <a:r>
              <a:rPr lang="de-DE">
                <a:ea typeface="Verdana"/>
              </a:rPr>
              <a:t>Maßnahmen</a:t>
            </a:r>
          </a:p>
          <a:p>
            <a:pPr marL="360003" lvl="1" indent="-228600"/>
            <a:r>
              <a:rPr lang="de-DE">
                <a:ea typeface="Verdana"/>
              </a:rPr>
              <a:t>Grundpfeiler der Mitgliederbindung</a:t>
            </a:r>
          </a:p>
          <a:p>
            <a:pPr marL="360003" lvl="1" indent="-228600"/>
            <a:r>
              <a:rPr lang="de-DE">
                <a:ea typeface="Verdana"/>
              </a:rPr>
              <a:t>Vorstellung</a:t>
            </a:r>
          </a:p>
          <a:p>
            <a:pPr marL="360003" lvl="1" indent="-228600"/>
            <a:r>
              <a:rPr lang="de-DE">
                <a:ea typeface="Verdana"/>
              </a:rPr>
              <a:t>Scoring</a:t>
            </a:r>
          </a:p>
          <a:p>
            <a:pPr marL="360003" lvl="1" indent="-228600"/>
            <a:r>
              <a:rPr lang="de-DE">
                <a:ea typeface="Verdana"/>
              </a:rPr>
              <a:t>Ausgearbeitete Maßnahmen</a:t>
            </a:r>
          </a:p>
          <a:p>
            <a:pPr marL="360003" lvl="1" indent="-228600"/>
            <a:r>
              <a:rPr lang="de-DE">
                <a:ea typeface="Verdana"/>
              </a:rPr>
              <a:t>Mögliche Weiterentwicklung</a:t>
            </a:r>
          </a:p>
          <a:p>
            <a:pPr marL="228600" indent="-228600"/>
            <a:r>
              <a:rPr lang="de-DE">
                <a:ea typeface="Verdana"/>
              </a:rPr>
              <a:t>Abschluss</a:t>
            </a:r>
          </a:p>
          <a:p>
            <a:pPr marL="360003" lvl="1" indent="-228600"/>
            <a:r>
              <a:rPr lang="de-DE">
                <a:ea typeface="Verdana"/>
              </a:rPr>
              <a:t>Zeitaufwand</a:t>
            </a:r>
          </a:p>
          <a:p>
            <a:pPr marL="360003" lvl="1" indent="-228600"/>
            <a:r>
              <a:rPr lang="de-DE">
                <a:ea typeface="Verdana"/>
              </a:rPr>
              <a:t>Tracking und Folgeprojekte</a:t>
            </a:r>
          </a:p>
        </p:txBody>
      </p:sp>
      <p:sp>
        <p:nvSpPr>
          <p:cNvPr id="4" name="Titel 3">
            <a:extLst>
              <a:ext uri="{FF2B5EF4-FFF2-40B4-BE49-F238E27FC236}">
                <a16:creationId xmlns:a16="http://schemas.microsoft.com/office/drawing/2014/main" id="{81CFED2B-8402-BFF2-59EA-BE6F7D129211}"/>
              </a:ext>
            </a:extLst>
          </p:cNvPr>
          <p:cNvSpPr>
            <a:spLocks noGrp="1"/>
          </p:cNvSpPr>
          <p:nvPr>
            <p:ph type="title"/>
          </p:nvPr>
        </p:nvSpPr>
        <p:spPr/>
        <p:txBody>
          <a:bodyPr/>
          <a:lstStyle/>
          <a:p>
            <a:r>
              <a:rPr lang="de-DE"/>
              <a:t>Agenda</a:t>
            </a:r>
            <a:endParaRPr lang="en-US"/>
          </a:p>
        </p:txBody>
      </p:sp>
    </p:spTree>
    <p:extLst>
      <p:ext uri="{BB962C8B-B14F-4D97-AF65-F5344CB8AC3E}">
        <p14:creationId xmlns:p14="http://schemas.microsoft.com/office/powerpoint/2010/main" val="3147290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27F51896-19D8-AD85-AF1E-800B644944EC}"/>
              </a:ext>
            </a:extLst>
          </p:cNvPr>
          <p:cNvGraphicFramePr>
            <a:graphicFrameLocks noChangeAspect="1"/>
          </p:cNvGraphicFramePr>
          <p:nvPr>
            <p:custDataLst>
              <p:tags r:id="rId1"/>
            </p:custDataLst>
            <p:extLst>
              <p:ext uri="{D42A27DB-BD31-4B8C-83A1-F6EECF244321}">
                <p14:modId xmlns:p14="http://schemas.microsoft.com/office/powerpoint/2010/main" val="26336405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74" imgH="275" progId="TCLayout.ActiveDocument.1">
                  <p:embed/>
                </p:oleObj>
              </mc:Choice>
              <mc:Fallback>
                <p:oleObj name="think-cell Slide" r:id="rId5" imgW="274" imgH="275" progId="TCLayout.ActiveDocument.1">
                  <p:embed/>
                  <p:pic>
                    <p:nvPicPr>
                      <p:cNvPr id="6" name="think-cell data - do not delete" hidden="1">
                        <a:extLst>
                          <a:ext uri="{FF2B5EF4-FFF2-40B4-BE49-F238E27FC236}">
                            <a16:creationId xmlns:a16="http://schemas.microsoft.com/office/drawing/2014/main" id="{27F51896-19D8-AD85-AF1E-800B644944E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extplatzhalter 2">
            <a:extLst>
              <a:ext uri="{FF2B5EF4-FFF2-40B4-BE49-F238E27FC236}">
                <a16:creationId xmlns:a16="http://schemas.microsoft.com/office/drawing/2014/main" id="{3DC3003E-B36B-F89D-F7A6-0F5CCCC95FB2}"/>
              </a:ext>
            </a:extLst>
          </p:cNvPr>
          <p:cNvSpPr>
            <a:spLocks noGrp="1"/>
          </p:cNvSpPr>
          <p:nvPr>
            <p:ph type="body" sz="quarter" idx="21"/>
          </p:nvPr>
        </p:nvSpPr>
        <p:spPr/>
        <p:txBody>
          <a:bodyPr/>
          <a:lstStyle/>
          <a:p>
            <a:pPr marL="228600" indent="-228600"/>
            <a:r>
              <a:rPr lang="en-US"/>
              <a:t>Ergebnisse | Interviews mit studentischen Beratungen und </a:t>
            </a:r>
            <a:r>
              <a:rPr lang="de-DE">
                <a:ea typeface="Verdana"/>
              </a:rPr>
              <a:t>Initiativen</a:t>
            </a:r>
          </a:p>
          <a:p>
            <a:pPr marL="228600" indent="-228600"/>
            <a:endParaRPr lang="de-DE">
              <a:ea typeface="Verdana"/>
            </a:endParaRPr>
          </a:p>
        </p:txBody>
      </p:sp>
      <p:sp>
        <p:nvSpPr>
          <p:cNvPr id="5" name="Titel 4">
            <a:extLst>
              <a:ext uri="{FF2B5EF4-FFF2-40B4-BE49-F238E27FC236}">
                <a16:creationId xmlns:a16="http://schemas.microsoft.com/office/drawing/2014/main" id="{B411F058-8414-FC98-7E76-93A6ACF87D07}"/>
              </a:ext>
            </a:extLst>
          </p:cNvPr>
          <p:cNvSpPr>
            <a:spLocks noGrp="1"/>
          </p:cNvSpPr>
          <p:nvPr>
            <p:ph type="title"/>
          </p:nvPr>
        </p:nvSpPr>
        <p:spPr/>
        <p:txBody>
          <a:bodyPr vert="horz"/>
          <a:lstStyle/>
          <a:p>
            <a:r>
              <a:rPr lang="de-DE"/>
              <a:t>Aus Interviews mit 6 studentischen Initiativen und 4 studentischen Beratungen zeigt sich, dass AC bereits eine starke Mitgliederbindung hat</a:t>
            </a:r>
          </a:p>
        </p:txBody>
      </p:sp>
      <p:graphicFrame>
        <p:nvGraphicFramePr>
          <p:cNvPr id="9" name="Inhaltsplatzhalter 8">
            <a:extLst>
              <a:ext uri="{FF2B5EF4-FFF2-40B4-BE49-F238E27FC236}">
                <a16:creationId xmlns:a16="http://schemas.microsoft.com/office/drawing/2014/main" id="{B509C132-5926-205D-EC18-0A5F87DD06BD}"/>
              </a:ext>
            </a:extLst>
          </p:cNvPr>
          <p:cNvGraphicFramePr>
            <a:graphicFrameLocks noGrp="1"/>
          </p:cNvGraphicFramePr>
          <p:nvPr>
            <p:ph sz="quarter" idx="22"/>
            <p:extLst>
              <p:ext uri="{D42A27DB-BD31-4B8C-83A1-F6EECF244321}">
                <p14:modId xmlns:p14="http://schemas.microsoft.com/office/powerpoint/2010/main" val="543276569"/>
              </p:ext>
            </p:extLst>
          </p:nvPr>
        </p:nvGraphicFramePr>
        <p:xfrm>
          <a:off x="5459863" y="2550225"/>
          <a:ext cx="6290535" cy="3007196"/>
        </p:xfrm>
        <a:graphic>
          <a:graphicData uri="http://schemas.openxmlformats.org/drawingml/2006/chart">
            <c:chart xmlns:c="http://schemas.openxmlformats.org/drawingml/2006/chart" xmlns:r="http://schemas.openxmlformats.org/officeDocument/2006/relationships" r:id="rId7"/>
          </a:graphicData>
        </a:graphic>
      </p:graphicFrame>
      <p:sp>
        <p:nvSpPr>
          <p:cNvPr id="11" name="Textfeld 10">
            <a:extLst>
              <a:ext uri="{FF2B5EF4-FFF2-40B4-BE49-F238E27FC236}">
                <a16:creationId xmlns:a16="http://schemas.microsoft.com/office/drawing/2014/main" id="{87F8D523-4B69-E5BE-B7EA-693D10E6BF79}"/>
              </a:ext>
            </a:extLst>
          </p:cNvPr>
          <p:cNvSpPr txBox="1"/>
          <p:nvPr/>
        </p:nvSpPr>
        <p:spPr>
          <a:xfrm>
            <a:off x="8510277" y="4091026"/>
            <a:ext cx="419725" cy="553998"/>
          </a:xfrm>
          <a:prstGeom prst="rect">
            <a:avLst/>
          </a:prstGeom>
          <a:noFill/>
        </p:spPr>
        <p:txBody>
          <a:bodyPr wrap="square" lIns="36000" tIns="0" rIns="36000" bIns="0" rtlCol="0">
            <a:spAutoFit/>
          </a:bodyPr>
          <a:lstStyle/>
          <a:p>
            <a:pPr marL="0" indent="0" algn="ctr">
              <a:buClr>
                <a:schemeClr val="accent1"/>
              </a:buClr>
              <a:buFont typeface="Wingdings" panose="05000000000000000000" pitchFamily="2" charset="2"/>
              <a:buNone/>
            </a:pPr>
            <a:r>
              <a:rPr lang="de-DE" sz="1200"/>
              <a:t>CCT</a:t>
            </a:r>
          </a:p>
          <a:p>
            <a:pPr marL="0" indent="0" algn="ctr">
              <a:buClr>
                <a:schemeClr val="accent1"/>
              </a:buClr>
              <a:buFont typeface="Wingdings" panose="05000000000000000000" pitchFamily="2" charset="2"/>
              <a:buNone/>
            </a:pPr>
            <a:r>
              <a:rPr lang="de-DE" sz="1200"/>
              <a:t>JCT</a:t>
            </a:r>
          </a:p>
          <a:p>
            <a:pPr marL="0" indent="0" algn="ctr">
              <a:buClr>
                <a:schemeClr val="accent1"/>
              </a:buClr>
              <a:buFont typeface="Wingdings" panose="05000000000000000000" pitchFamily="2" charset="2"/>
              <a:buNone/>
            </a:pPr>
            <a:r>
              <a:rPr lang="de-DE" sz="1200"/>
              <a:t>HBT</a:t>
            </a:r>
          </a:p>
        </p:txBody>
      </p:sp>
      <p:sp>
        <p:nvSpPr>
          <p:cNvPr id="12" name="Textfeld 11">
            <a:extLst>
              <a:ext uri="{FF2B5EF4-FFF2-40B4-BE49-F238E27FC236}">
                <a16:creationId xmlns:a16="http://schemas.microsoft.com/office/drawing/2014/main" id="{2E5CDF43-45F6-0263-1DEB-ABC92C5C4312}"/>
              </a:ext>
            </a:extLst>
          </p:cNvPr>
          <p:cNvSpPr txBox="1"/>
          <p:nvPr/>
        </p:nvSpPr>
        <p:spPr>
          <a:xfrm>
            <a:off x="7844798" y="4404631"/>
            <a:ext cx="569626" cy="257369"/>
          </a:xfrm>
          <a:prstGeom prst="rect">
            <a:avLst/>
          </a:prstGeom>
          <a:noFill/>
        </p:spPr>
        <p:txBody>
          <a:bodyPr wrap="square" lIns="36000" tIns="36000" rIns="36000" bIns="36000" rtlCol="0">
            <a:spAutoFit/>
          </a:bodyPr>
          <a:lstStyle/>
          <a:p>
            <a:pPr marL="0" indent="0" algn="l">
              <a:buClr>
                <a:schemeClr val="accent1"/>
              </a:buClr>
              <a:buFont typeface="Wingdings" panose="05000000000000000000" pitchFamily="2" charset="2"/>
              <a:buNone/>
            </a:pPr>
            <a:r>
              <a:rPr lang="de-DE" sz="1200"/>
              <a:t>START</a:t>
            </a:r>
          </a:p>
        </p:txBody>
      </p:sp>
      <p:sp>
        <p:nvSpPr>
          <p:cNvPr id="13" name="Textfeld 12">
            <a:extLst>
              <a:ext uri="{FF2B5EF4-FFF2-40B4-BE49-F238E27FC236}">
                <a16:creationId xmlns:a16="http://schemas.microsoft.com/office/drawing/2014/main" id="{ABB5DB73-2C20-997D-0C22-5BDDA188F16A}"/>
              </a:ext>
            </a:extLst>
          </p:cNvPr>
          <p:cNvSpPr txBox="1"/>
          <p:nvPr/>
        </p:nvSpPr>
        <p:spPr>
          <a:xfrm>
            <a:off x="7964946" y="4572001"/>
            <a:ext cx="453841" cy="442035"/>
          </a:xfrm>
          <a:prstGeom prst="rect">
            <a:avLst/>
          </a:prstGeom>
          <a:noFill/>
        </p:spPr>
        <p:txBody>
          <a:bodyPr wrap="square" lIns="36000" tIns="36000" rIns="36000" bIns="36000" rtlCol="0">
            <a:spAutoFit/>
          </a:bodyPr>
          <a:lstStyle/>
          <a:p>
            <a:pPr marL="0" indent="0" algn="l">
              <a:buClr>
                <a:schemeClr val="accent1"/>
              </a:buClr>
              <a:buFont typeface="Wingdings" panose="05000000000000000000" pitchFamily="2" charset="2"/>
              <a:buNone/>
            </a:pPr>
            <a:r>
              <a:rPr lang="de-DE" sz="1200"/>
              <a:t>MunTUM</a:t>
            </a:r>
          </a:p>
        </p:txBody>
      </p:sp>
      <p:sp>
        <p:nvSpPr>
          <p:cNvPr id="14" name="Textfeld 13">
            <a:extLst>
              <a:ext uri="{FF2B5EF4-FFF2-40B4-BE49-F238E27FC236}">
                <a16:creationId xmlns:a16="http://schemas.microsoft.com/office/drawing/2014/main" id="{FB4B51B8-6E82-A139-1E14-47F33381C97B}"/>
              </a:ext>
            </a:extLst>
          </p:cNvPr>
          <p:cNvSpPr txBox="1"/>
          <p:nvPr/>
        </p:nvSpPr>
        <p:spPr>
          <a:xfrm>
            <a:off x="8435326" y="3795632"/>
            <a:ext cx="569626" cy="257369"/>
          </a:xfrm>
          <a:prstGeom prst="rect">
            <a:avLst/>
          </a:prstGeom>
          <a:noFill/>
        </p:spPr>
        <p:txBody>
          <a:bodyPr wrap="square" lIns="36000" tIns="36000" rIns="36000" bIns="36000" rtlCol="0">
            <a:spAutoFit/>
          </a:bodyPr>
          <a:lstStyle/>
          <a:p>
            <a:pPr marL="0" indent="0" algn="ctr">
              <a:buClr>
                <a:schemeClr val="accent1"/>
              </a:buClr>
              <a:buFont typeface="Wingdings" panose="05000000000000000000" pitchFamily="2" charset="2"/>
              <a:buNone/>
            </a:pPr>
            <a:r>
              <a:rPr lang="de-DE" sz="1200"/>
              <a:t>ABZ</a:t>
            </a:r>
          </a:p>
        </p:txBody>
      </p:sp>
      <p:sp>
        <p:nvSpPr>
          <p:cNvPr id="15" name="Textfeld 14">
            <a:extLst>
              <a:ext uri="{FF2B5EF4-FFF2-40B4-BE49-F238E27FC236}">
                <a16:creationId xmlns:a16="http://schemas.microsoft.com/office/drawing/2014/main" id="{CB3DC9AC-45B6-F864-4350-DACE2B137472}"/>
              </a:ext>
            </a:extLst>
          </p:cNvPr>
          <p:cNvSpPr txBox="1"/>
          <p:nvPr/>
        </p:nvSpPr>
        <p:spPr>
          <a:xfrm>
            <a:off x="7852695" y="3819931"/>
            <a:ext cx="779486" cy="257369"/>
          </a:xfrm>
          <a:prstGeom prst="rect">
            <a:avLst/>
          </a:prstGeom>
          <a:noFill/>
        </p:spPr>
        <p:txBody>
          <a:bodyPr wrap="square" lIns="36000" tIns="36000" rIns="36000" bIns="36000" rtlCol="0">
            <a:spAutoFit/>
          </a:bodyPr>
          <a:lstStyle/>
          <a:p>
            <a:pPr marL="0" indent="0" algn="l">
              <a:buClr>
                <a:schemeClr val="accent1"/>
              </a:buClr>
              <a:buFont typeface="Wingdings" panose="05000000000000000000" pitchFamily="2" charset="2"/>
              <a:buNone/>
            </a:pPr>
            <a:r>
              <a:rPr lang="de-DE" sz="1200"/>
              <a:t>TUfast</a:t>
            </a:r>
          </a:p>
        </p:txBody>
      </p:sp>
      <p:sp>
        <p:nvSpPr>
          <p:cNvPr id="16" name="Textfeld 15">
            <a:extLst>
              <a:ext uri="{FF2B5EF4-FFF2-40B4-BE49-F238E27FC236}">
                <a16:creationId xmlns:a16="http://schemas.microsoft.com/office/drawing/2014/main" id="{1E6CB21E-B787-47FF-B110-60B66A4EC1F1}"/>
              </a:ext>
            </a:extLst>
          </p:cNvPr>
          <p:cNvSpPr txBox="1"/>
          <p:nvPr/>
        </p:nvSpPr>
        <p:spPr>
          <a:xfrm>
            <a:off x="7134910" y="4305282"/>
            <a:ext cx="866932" cy="257369"/>
          </a:xfrm>
          <a:prstGeom prst="rect">
            <a:avLst/>
          </a:prstGeom>
          <a:noFill/>
        </p:spPr>
        <p:txBody>
          <a:bodyPr wrap="square" lIns="36000" tIns="36000" rIns="36000" bIns="36000" rtlCol="0">
            <a:spAutoFit/>
          </a:bodyPr>
          <a:lstStyle/>
          <a:p>
            <a:pPr marL="0" indent="0" algn="ctr">
              <a:buClr>
                <a:schemeClr val="accent1"/>
              </a:buClr>
              <a:buFont typeface="Wingdings" panose="05000000000000000000" pitchFamily="2" charset="2"/>
              <a:buNone/>
            </a:pPr>
            <a:r>
              <a:rPr lang="de-DE" sz="1200"/>
              <a:t> Horyzn</a:t>
            </a:r>
          </a:p>
        </p:txBody>
      </p:sp>
      <p:sp>
        <p:nvSpPr>
          <p:cNvPr id="17" name="Textfeld 16">
            <a:extLst>
              <a:ext uri="{FF2B5EF4-FFF2-40B4-BE49-F238E27FC236}">
                <a16:creationId xmlns:a16="http://schemas.microsoft.com/office/drawing/2014/main" id="{83FE4010-E2D7-3F72-9D88-59DCA6430480}"/>
              </a:ext>
            </a:extLst>
          </p:cNvPr>
          <p:cNvSpPr txBox="1"/>
          <p:nvPr/>
        </p:nvSpPr>
        <p:spPr>
          <a:xfrm>
            <a:off x="9877060" y="2820586"/>
            <a:ext cx="569626" cy="288147"/>
          </a:xfrm>
          <a:prstGeom prst="rect">
            <a:avLst/>
          </a:prstGeom>
          <a:noFill/>
        </p:spPr>
        <p:txBody>
          <a:bodyPr wrap="square" lIns="36000" tIns="36000" rIns="36000" bIns="36000" rtlCol="0">
            <a:spAutoFit/>
          </a:bodyPr>
          <a:lstStyle/>
          <a:p>
            <a:pPr marL="0" indent="0" algn="ctr">
              <a:buClr>
                <a:schemeClr val="accent1"/>
              </a:buClr>
              <a:buFont typeface="Wingdings" panose="05000000000000000000" pitchFamily="2" charset="2"/>
              <a:buNone/>
            </a:pPr>
            <a:r>
              <a:rPr lang="de-DE" sz="1400">
                <a:solidFill>
                  <a:schemeClr val="bg1"/>
                </a:solidFill>
              </a:rPr>
              <a:t>AC</a:t>
            </a:r>
            <a:r>
              <a:rPr lang="de-DE" sz="1400" baseline="30000">
                <a:solidFill>
                  <a:schemeClr val="bg1"/>
                </a:solidFill>
              </a:rPr>
              <a:t>1)</a:t>
            </a:r>
            <a:endParaRPr lang="de-DE" sz="1400">
              <a:solidFill>
                <a:schemeClr val="bg1"/>
              </a:solidFill>
            </a:endParaRPr>
          </a:p>
        </p:txBody>
      </p:sp>
      <p:sp>
        <p:nvSpPr>
          <p:cNvPr id="18" name="Inhaltsplatzhalter 45">
            <a:extLst>
              <a:ext uri="{FF2B5EF4-FFF2-40B4-BE49-F238E27FC236}">
                <a16:creationId xmlns:a16="http://schemas.microsoft.com/office/drawing/2014/main" id="{32BFB4D0-E52F-B533-4277-74CE61E5BACD}"/>
              </a:ext>
            </a:extLst>
          </p:cNvPr>
          <p:cNvSpPr txBox="1">
            <a:spLocks/>
          </p:cNvSpPr>
          <p:nvPr/>
        </p:nvSpPr>
        <p:spPr>
          <a:xfrm>
            <a:off x="443525" y="6238800"/>
            <a:ext cx="11307323" cy="284400"/>
          </a:xfrm>
          <a:prstGeom prst="rect">
            <a:avLst/>
          </a:prstGeom>
        </p:spPr>
        <p:txBody>
          <a:bodyPr vert="horz" lIns="0" tIns="45720" rIns="0" bIns="45720" rtlCol="0" anchor="b">
            <a:normAutofit/>
          </a:bodyPr>
          <a:lstStyle>
            <a:lvl1pPr marL="0" indent="0" algn="l" defTabSz="914423" rtl="0" eaLnBrk="1" latinLnBrk="0" hangingPunct="1">
              <a:lnSpc>
                <a:spcPct val="90000"/>
              </a:lnSpc>
              <a:spcBef>
                <a:spcPts val="1000"/>
              </a:spcBef>
              <a:buClr>
                <a:schemeClr val="tx2"/>
              </a:buClr>
              <a:buFont typeface="Wingdings" pitchFamily="2" charset="2"/>
              <a:buNone/>
              <a:defRPr sz="800" kern="1200">
                <a:solidFill>
                  <a:schemeClr val="tx1"/>
                </a:solidFill>
                <a:latin typeface="+mn-lt"/>
                <a:ea typeface="+mn-ea"/>
                <a:cs typeface="+mn-cs"/>
              </a:defRPr>
            </a:lvl1pPr>
            <a:lvl2pPr marL="360009" indent="0" algn="l" defTabSz="914423" rtl="0" eaLnBrk="1" latinLnBrk="0" hangingPunct="1">
              <a:lnSpc>
                <a:spcPct val="90000"/>
              </a:lnSpc>
              <a:spcBef>
                <a:spcPts val="500"/>
              </a:spcBef>
              <a:buClr>
                <a:schemeClr val="tx2"/>
              </a:buClr>
              <a:buFont typeface="System Font"/>
              <a:buChar char="▸"/>
              <a:defRPr sz="1100" kern="1200">
                <a:solidFill>
                  <a:schemeClr val="tx1"/>
                </a:solidFill>
                <a:latin typeface="+mn-lt"/>
                <a:ea typeface="+mn-ea"/>
                <a:cs typeface="+mn-cs"/>
              </a:defRPr>
            </a:lvl2pPr>
            <a:lvl3pPr marL="720018" indent="0" algn="l" defTabSz="914423" rtl="0" eaLnBrk="1" latinLnBrk="0" hangingPunct="1">
              <a:lnSpc>
                <a:spcPct val="90000"/>
              </a:lnSpc>
              <a:spcBef>
                <a:spcPts val="500"/>
              </a:spcBef>
              <a:buClr>
                <a:schemeClr val="tx2"/>
              </a:buClr>
              <a:buFont typeface="System Font"/>
              <a:buChar char="▸"/>
              <a:defRPr sz="1050" kern="1200">
                <a:solidFill>
                  <a:schemeClr val="tx1"/>
                </a:solidFill>
                <a:latin typeface="+mn-lt"/>
                <a:ea typeface="+mn-ea"/>
                <a:cs typeface="+mn-cs"/>
              </a:defRPr>
            </a:lvl3pPr>
            <a:lvl4pPr marL="1080027" indent="0" algn="l" defTabSz="914423" rtl="0" eaLnBrk="1" latinLnBrk="0" hangingPunct="1">
              <a:lnSpc>
                <a:spcPct val="90000"/>
              </a:lnSpc>
              <a:spcBef>
                <a:spcPts val="500"/>
              </a:spcBef>
              <a:buClr>
                <a:schemeClr val="tx2"/>
              </a:buClr>
              <a:buFont typeface="System Font"/>
              <a:buChar char="▸"/>
              <a:defRPr sz="1000" i="1" kern="1200">
                <a:solidFill>
                  <a:schemeClr val="tx1"/>
                </a:solidFill>
                <a:latin typeface="+mn-lt"/>
                <a:ea typeface="+mn-ea"/>
                <a:cs typeface="+mn-cs"/>
              </a:defRPr>
            </a:lvl4pPr>
            <a:lvl5pPr marL="1440036" indent="0" algn="l" defTabSz="914423" rtl="0" eaLnBrk="1" latinLnBrk="0" hangingPunct="1">
              <a:lnSpc>
                <a:spcPct val="90000"/>
              </a:lnSpc>
              <a:spcBef>
                <a:spcPts val="500"/>
              </a:spcBef>
              <a:buClr>
                <a:schemeClr val="tx2"/>
              </a:buClr>
              <a:buFont typeface="System Font"/>
              <a:buChar char="▸"/>
              <a:defRPr sz="1000" i="1" kern="1200">
                <a:solidFill>
                  <a:schemeClr val="tx1"/>
                </a:solidFill>
                <a:latin typeface="+mn-lt"/>
                <a:ea typeface="+mn-ea"/>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4"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7" indent="-228606"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baseline="30000"/>
              <a:t>1) </a:t>
            </a:r>
            <a:r>
              <a:rPr lang="de-DE"/>
              <a:t>Referenz Anwärterprojekt „Strategie zur Abmilderung der finanziellen Auswirkungen des ehrenamtlichen ​Engagements bei Academy Consult“​</a:t>
            </a:r>
          </a:p>
        </p:txBody>
      </p:sp>
      <p:sp>
        <p:nvSpPr>
          <p:cNvPr id="22" name="Rechteck 21">
            <a:extLst>
              <a:ext uri="{FF2B5EF4-FFF2-40B4-BE49-F238E27FC236}">
                <a16:creationId xmlns:a16="http://schemas.microsoft.com/office/drawing/2014/main" id="{3331A833-85CA-A18A-EAC1-AC8C3BFD59E6}"/>
              </a:ext>
            </a:extLst>
          </p:cNvPr>
          <p:cNvSpPr/>
          <p:nvPr/>
        </p:nvSpPr>
        <p:spPr>
          <a:xfrm>
            <a:off x="5627276" y="5608835"/>
            <a:ext cx="221081" cy="2210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23" name="Textfeld 22">
            <a:extLst>
              <a:ext uri="{FF2B5EF4-FFF2-40B4-BE49-F238E27FC236}">
                <a16:creationId xmlns:a16="http://schemas.microsoft.com/office/drawing/2014/main" id="{B0672CC2-F1A9-A434-0F2D-B8587D319181}"/>
              </a:ext>
            </a:extLst>
          </p:cNvPr>
          <p:cNvSpPr txBox="1"/>
          <p:nvPr/>
        </p:nvSpPr>
        <p:spPr>
          <a:xfrm>
            <a:off x="5848357" y="5587406"/>
            <a:ext cx="2669515" cy="257369"/>
          </a:xfrm>
          <a:prstGeom prst="rect">
            <a:avLst/>
          </a:prstGeom>
          <a:noFill/>
        </p:spPr>
        <p:txBody>
          <a:bodyPr wrap="square" lIns="36000" tIns="36000" rIns="36000" bIns="36000" rtlCol="0">
            <a:spAutoFit/>
          </a:bodyPr>
          <a:lstStyle/>
          <a:p>
            <a:pPr marL="0" indent="0" algn="l">
              <a:buClr>
                <a:schemeClr val="accent1"/>
              </a:buClr>
              <a:buFont typeface="Wingdings" panose="05000000000000000000" pitchFamily="2" charset="2"/>
              <a:buNone/>
            </a:pPr>
            <a:r>
              <a:rPr lang="de-DE" sz="1200"/>
              <a:t>Münchner Studenteninitiativen</a:t>
            </a:r>
          </a:p>
        </p:txBody>
      </p:sp>
      <p:sp>
        <p:nvSpPr>
          <p:cNvPr id="24" name="Rechteck 23">
            <a:extLst>
              <a:ext uri="{FF2B5EF4-FFF2-40B4-BE49-F238E27FC236}">
                <a16:creationId xmlns:a16="http://schemas.microsoft.com/office/drawing/2014/main" id="{3E149BAD-396C-95A9-BF11-B62FD03BEBDE}"/>
              </a:ext>
            </a:extLst>
          </p:cNvPr>
          <p:cNvSpPr/>
          <p:nvPr/>
        </p:nvSpPr>
        <p:spPr>
          <a:xfrm>
            <a:off x="8439647" y="5616875"/>
            <a:ext cx="221081" cy="22108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25" name="Textfeld 24">
            <a:extLst>
              <a:ext uri="{FF2B5EF4-FFF2-40B4-BE49-F238E27FC236}">
                <a16:creationId xmlns:a16="http://schemas.microsoft.com/office/drawing/2014/main" id="{9F52B258-59B7-9FC0-DFE0-70672CCAE80F}"/>
              </a:ext>
            </a:extLst>
          </p:cNvPr>
          <p:cNvSpPr txBox="1"/>
          <p:nvPr/>
        </p:nvSpPr>
        <p:spPr>
          <a:xfrm>
            <a:off x="8660728" y="5595446"/>
            <a:ext cx="3124020" cy="257369"/>
          </a:xfrm>
          <a:prstGeom prst="rect">
            <a:avLst/>
          </a:prstGeom>
          <a:noFill/>
        </p:spPr>
        <p:txBody>
          <a:bodyPr wrap="square" lIns="36000" tIns="36000" rIns="36000" bIns="36000" rtlCol="0">
            <a:spAutoFit/>
          </a:bodyPr>
          <a:lstStyle/>
          <a:p>
            <a:pPr marL="0" indent="0" algn="l">
              <a:buClr>
                <a:schemeClr val="accent1"/>
              </a:buClr>
              <a:buFont typeface="Wingdings" panose="05000000000000000000" pitchFamily="2" charset="2"/>
              <a:buNone/>
            </a:pPr>
            <a:r>
              <a:rPr lang="de-DE" sz="1200"/>
              <a:t>Studentische Unternehmensberatungen</a:t>
            </a:r>
          </a:p>
        </p:txBody>
      </p:sp>
      <p:sp>
        <p:nvSpPr>
          <p:cNvPr id="37" name="Textfeld 36">
            <a:extLst>
              <a:ext uri="{FF2B5EF4-FFF2-40B4-BE49-F238E27FC236}">
                <a16:creationId xmlns:a16="http://schemas.microsoft.com/office/drawing/2014/main" id="{AC79DDCC-A4E0-8DBA-BB0C-FD6BD23140CD}"/>
              </a:ext>
            </a:extLst>
          </p:cNvPr>
          <p:cNvSpPr txBox="1"/>
          <p:nvPr/>
        </p:nvSpPr>
        <p:spPr>
          <a:xfrm>
            <a:off x="5508172" y="2293282"/>
            <a:ext cx="3219061" cy="226591"/>
          </a:xfrm>
          <a:prstGeom prst="rect">
            <a:avLst/>
          </a:prstGeom>
          <a:noFill/>
        </p:spPr>
        <p:txBody>
          <a:bodyPr wrap="square" lIns="36000" tIns="36000" rIns="36000" bIns="36000" rtlCol="0">
            <a:spAutoFit/>
          </a:bodyPr>
          <a:lstStyle/>
          <a:p>
            <a:pPr marL="0" indent="0" algn="l">
              <a:buClr>
                <a:schemeClr val="accent1"/>
              </a:buClr>
              <a:buFont typeface="Wingdings" panose="05000000000000000000" pitchFamily="2" charset="2"/>
              <a:buNone/>
            </a:pPr>
            <a:r>
              <a:rPr lang="de-DE" sz="1000"/>
              <a:t>Wöchentlicher Aufwand in Stunden</a:t>
            </a:r>
          </a:p>
        </p:txBody>
      </p:sp>
      <p:sp>
        <p:nvSpPr>
          <p:cNvPr id="38" name="Textfeld 37">
            <a:extLst>
              <a:ext uri="{FF2B5EF4-FFF2-40B4-BE49-F238E27FC236}">
                <a16:creationId xmlns:a16="http://schemas.microsoft.com/office/drawing/2014/main" id="{1EFA8815-D1B5-33D1-ECA5-B15870D31E81}"/>
              </a:ext>
            </a:extLst>
          </p:cNvPr>
          <p:cNvSpPr txBox="1"/>
          <p:nvPr/>
        </p:nvSpPr>
        <p:spPr>
          <a:xfrm>
            <a:off x="5627276" y="5842443"/>
            <a:ext cx="6244116" cy="442035"/>
          </a:xfrm>
          <a:prstGeom prst="rect">
            <a:avLst/>
          </a:prstGeom>
          <a:noFill/>
        </p:spPr>
        <p:txBody>
          <a:bodyPr wrap="square" lIns="36000" tIns="36000" rIns="36000" bIns="36000" rtlCol="0">
            <a:spAutoFit/>
          </a:bodyPr>
          <a:lstStyle/>
          <a:p>
            <a:pPr marL="0" indent="0" algn="l">
              <a:buClr>
                <a:schemeClr val="accent1"/>
              </a:buClr>
              <a:buFont typeface="Wingdings" panose="05000000000000000000" pitchFamily="2" charset="2"/>
              <a:buNone/>
            </a:pPr>
            <a:r>
              <a:rPr lang="de-DE" sz="1200"/>
              <a:t>x-Achse: Durchschnittliche Mitgliedsdauer</a:t>
            </a:r>
          </a:p>
          <a:p>
            <a:pPr marL="0" indent="0" algn="l">
              <a:buClr>
                <a:schemeClr val="accent1"/>
              </a:buClr>
              <a:buFont typeface="Wingdings" panose="05000000000000000000" pitchFamily="2" charset="2"/>
              <a:buNone/>
            </a:pPr>
            <a:r>
              <a:rPr lang="de-DE" sz="1200"/>
              <a:t>y-Achse: Wöchentlicher Arbeitsaufwand der Mitglieder</a:t>
            </a:r>
          </a:p>
        </p:txBody>
      </p:sp>
      <p:sp>
        <p:nvSpPr>
          <p:cNvPr id="2" name="Rectangle 50">
            <a:extLst>
              <a:ext uri="{FF2B5EF4-FFF2-40B4-BE49-F238E27FC236}">
                <a16:creationId xmlns:a16="http://schemas.microsoft.com/office/drawing/2014/main" id="{75304321-AFE1-B904-A8EE-AE253063410E}"/>
              </a:ext>
            </a:extLst>
          </p:cNvPr>
          <p:cNvSpPr/>
          <p:nvPr/>
        </p:nvSpPr>
        <p:spPr>
          <a:xfrm>
            <a:off x="439666" y="2408024"/>
            <a:ext cx="4197600" cy="1695920"/>
          </a:xfrm>
          <a:prstGeom prst="rect">
            <a:avLst/>
          </a:prstGeom>
          <a:ln w="19050">
            <a:solidFill>
              <a:schemeClr val="tx2"/>
            </a:solidFill>
          </a:ln>
        </p:spPr>
        <p:txBody>
          <a:bodyPr wrap="square" lIns="90000" tIns="180000" rIns="90000" anchor="t">
            <a:noAutofit/>
          </a:bodyPr>
          <a:lstStyle/>
          <a:p>
            <a:pPr marL="171450" indent="-171450">
              <a:spcAft>
                <a:spcPts val="600"/>
              </a:spcAft>
              <a:buClr>
                <a:schemeClr val="tx2"/>
              </a:buClr>
              <a:buFont typeface="Wingdings" pitchFamily="2" charset="2"/>
              <a:buChar char="§"/>
            </a:pPr>
            <a:r>
              <a:rPr lang="de-DE" sz="1100" b="1">
                <a:latin typeface="+mj-lt"/>
                <a:ea typeface="Montserrat Light" charset="0"/>
                <a:cs typeface="Montserrat Light" charset="0"/>
              </a:rPr>
              <a:t>M&amp;M - Manage and More</a:t>
            </a:r>
          </a:p>
          <a:p>
            <a:pPr marL="171450" indent="-171450">
              <a:spcAft>
                <a:spcPts val="600"/>
              </a:spcAft>
              <a:buClr>
                <a:schemeClr val="tx2"/>
              </a:buClr>
              <a:buFont typeface="Wingdings" pitchFamily="2" charset="2"/>
              <a:buChar char="§"/>
            </a:pPr>
            <a:r>
              <a:rPr lang="de-DE" sz="1100" b="1">
                <a:latin typeface="+mj-lt"/>
                <a:ea typeface="Montserrat Light" charset="0"/>
                <a:cs typeface="Montserrat Light" charset="0"/>
              </a:rPr>
              <a:t>TUfast Eco - TUfast e.V.</a:t>
            </a:r>
          </a:p>
          <a:p>
            <a:pPr marL="171450" indent="-171450">
              <a:spcAft>
                <a:spcPts val="600"/>
              </a:spcAft>
              <a:buClr>
                <a:schemeClr val="tx2"/>
              </a:buClr>
              <a:buFont typeface="Wingdings" pitchFamily="2" charset="2"/>
              <a:buChar char="§"/>
            </a:pPr>
            <a:r>
              <a:rPr lang="de-DE" sz="1100" b="1">
                <a:latin typeface="+mj-lt"/>
                <a:ea typeface="Montserrat Light" charset="0"/>
                <a:cs typeface="Montserrat Light" charset="0"/>
              </a:rPr>
              <a:t>ABZ - Akademischer Börsenzirkel München e.V. </a:t>
            </a:r>
          </a:p>
          <a:p>
            <a:pPr marL="171450" indent="-171450">
              <a:spcAft>
                <a:spcPts val="600"/>
              </a:spcAft>
              <a:buClr>
                <a:schemeClr val="tx2"/>
              </a:buClr>
              <a:buFont typeface="Wingdings" pitchFamily="2" charset="2"/>
              <a:buChar char="§"/>
            </a:pPr>
            <a:r>
              <a:rPr lang="de-DE" sz="1100" b="1">
                <a:latin typeface="+mj-lt"/>
                <a:ea typeface="Montserrat Light" charset="0"/>
                <a:cs typeface="Montserrat Light" charset="0"/>
              </a:rPr>
              <a:t>START - STARTmunich e.V.</a:t>
            </a:r>
          </a:p>
          <a:p>
            <a:pPr marL="171450" indent="-171450">
              <a:spcAft>
                <a:spcPts val="600"/>
              </a:spcAft>
              <a:buClr>
                <a:schemeClr val="tx2"/>
              </a:buClr>
              <a:buFont typeface="Wingdings" pitchFamily="2" charset="2"/>
              <a:buChar char="§"/>
            </a:pPr>
            <a:r>
              <a:rPr lang="de-DE" sz="1100">
                <a:latin typeface="+mj-lt"/>
                <a:ea typeface="Montserrat Light" charset="0"/>
                <a:cs typeface="Montserrat Light" charset="0"/>
              </a:rPr>
              <a:t>MUNTUM - Model United Nations TU e.V.</a:t>
            </a:r>
          </a:p>
          <a:p>
            <a:pPr marL="171450" indent="-171450">
              <a:spcAft>
                <a:spcPts val="600"/>
              </a:spcAft>
              <a:buClr>
                <a:schemeClr val="tx2"/>
              </a:buClr>
              <a:buFont typeface="Wingdings" pitchFamily="2" charset="2"/>
              <a:buChar char="§"/>
            </a:pPr>
            <a:r>
              <a:rPr lang="de-DE" sz="1100">
                <a:latin typeface="+mj-lt"/>
                <a:ea typeface="Montserrat Light" charset="0"/>
                <a:cs typeface="Montserrat Light" charset="0"/>
              </a:rPr>
              <a:t>Horyzn - NEXT Prototypes e.V.</a:t>
            </a:r>
          </a:p>
          <a:p>
            <a:pPr marL="171450" indent="-171450">
              <a:spcAft>
                <a:spcPts val="600"/>
              </a:spcAft>
              <a:buClr>
                <a:schemeClr val="tx2"/>
              </a:buClr>
              <a:buFont typeface="Arial" panose="020B0604020202020204" pitchFamily="34" charset="0"/>
              <a:buChar char="•"/>
            </a:pPr>
            <a:endParaRPr lang="de-DE" sz="1100">
              <a:latin typeface="+mj-lt"/>
              <a:ea typeface="Montserrat Light" charset="0"/>
              <a:cs typeface="Montserrat Light" charset="0"/>
            </a:endParaRPr>
          </a:p>
        </p:txBody>
      </p:sp>
      <p:sp>
        <p:nvSpPr>
          <p:cNvPr id="4" name="Parallelogramm 49">
            <a:extLst>
              <a:ext uri="{FF2B5EF4-FFF2-40B4-BE49-F238E27FC236}">
                <a16:creationId xmlns:a16="http://schemas.microsoft.com/office/drawing/2014/main" id="{D12F9959-18C0-0CD7-8142-E1AA723B7422}"/>
              </a:ext>
            </a:extLst>
          </p:cNvPr>
          <p:cNvSpPr/>
          <p:nvPr/>
        </p:nvSpPr>
        <p:spPr>
          <a:xfrm>
            <a:off x="710946" y="2265824"/>
            <a:ext cx="3312000"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spcAft>
                <a:spcPts val="600"/>
              </a:spcAft>
            </a:pPr>
            <a:r>
              <a:rPr lang="de-DE" sz="1200" b="1">
                <a:solidFill>
                  <a:schemeClr val="bg1"/>
                </a:solidFill>
              </a:rPr>
              <a:t>Münchner Studenteninitiativen</a:t>
            </a:r>
          </a:p>
        </p:txBody>
      </p:sp>
      <p:sp>
        <p:nvSpPr>
          <p:cNvPr id="7" name="Rectangle 50">
            <a:extLst>
              <a:ext uri="{FF2B5EF4-FFF2-40B4-BE49-F238E27FC236}">
                <a16:creationId xmlns:a16="http://schemas.microsoft.com/office/drawing/2014/main" id="{3EDF382D-7D7B-84E1-2361-193266F1955F}"/>
              </a:ext>
            </a:extLst>
          </p:cNvPr>
          <p:cNvSpPr/>
          <p:nvPr/>
        </p:nvSpPr>
        <p:spPr>
          <a:xfrm>
            <a:off x="439666" y="4392457"/>
            <a:ext cx="4197600" cy="1695920"/>
          </a:xfrm>
          <a:prstGeom prst="rect">
            <a:avLst/>
          </a:prstGeom>
          <a:ln w="19050">
            <a:solidFill>
              <a:schemeClr val="tx2"/>
            </a:solidFill>
          </a:ln>
        </p:spPr>
        <p:txBody>
          <a:bodyPr wrap="square" lIns="90000" tIns="180000" rIns="90000" anchor="t">
            <a:noAutofit/>
          </a:bodyPr>
          <a:lstStyle/>
          <a:p>
            <a:pPr marL="171450" indent="-171450">
              <a:spcAft>
                <a:spcPts val="600"/>
              </a:spcAft>
              <a:buClr>
                <a:schemeClr val="tx2"/>
              </a:buClr>
              <a:buFont typeface="Wingdings" pitchFamily="2" charset="2"/>
              <a:buChar char="§"/>
            </a:pPr>
            <a:r>
              <a:rPr lang="de-DE" sz="1100" b="1">
                <a:latin typeface="+mj-lt"/>
                <a:cs typeface="Montserrat Light" charset="0"/>
              </a:rPr>
              <a:t>CCT - </a:t>
            </a:r>
            <a:r>
              <a:rPr lang="en-US" sz="1100" b="1">
                <a:latin typeface="+mj-lt"/>
                <a:cs typeface="Montserrat Light" charset="0"/>
              </a:rPr>
              <a:t>Company Consulting Team e. V.</a:t>
            </a:r>
          </a:p>
          <a:p>
            <a:pPr marL="171450" indent="-171450">
              <a:spcAft>
                <a:spcPts val="600"/>
              </a:spcAft>
              <a:buClr>
                <a:schemeClr val="tx2"/>
              </a:buClr>
              <a:buFont typeface="Wingdings" pitchFamily="2" charset="2"/>
              <a:buChar char="§"/>
            </a:pPr>
            <a:r>
              <a:rPr lang="de-DE" sz="1100" b="1">
                <a:latin typeface="+mj-lt"/>
                <a:cs typeface="Montserrat Light" charset="0"/>
              </a:rPr>
              <a:t>JCT - </a:t>
            </a:r>
            <a:r>
              <a:rPr lang="en-US" sz="1100" b="1">
                <a:latin typeface="+mj-lt"/>
                <a:cs typeface="Montserrat Light" charset="0"/>
              </a:rPr>
              <a:t>Junior Consulting Team e.V.</a:t>
            </a:r>
          </a:p>
          <a:p>
            <a:pPr marL="171450" indent="-171450">
              <a:spcAft>
                <a:spcPts val="600"/>
              </a:spcAft>
              <a:buClr>
                <a:schemeClr val="tx2"/>
              </a:buClr>
              <a:buFont typeface="Wingdings" pitchFamily="2" charset="2"/>
              <a:buChar char="§"/>
            </a:pPr>
            <a:r>
              <a:rPr lang="de-DE" sz="1100" b="1">
                <a:latin typeface="+mj-lt"/>
                <a:cs typeface="Montserrat Light" charset="0"/>
              </a:rPr>
              <a:t>BCPro - BCPro e.V</a:t>
            </a:r>
          </a:p>
          <a:p>
            <a:pPr marL="171450" indent="-171450">
              <a:spcAft>
                <a:spcPts val="600"/>
              </a:spcAft>
              <a:buClr>
                <a:schemeClr val="tx2"/>
              </a:buClr>
              <a:buFont typeface="Wingdings" pitchFamily="2" charset="2"/>
              <a:buChar char="§"/>
            </a:pPr>
            <a:r>
              <a:rPr lang="de-DE" sz="1100">
                <a:latin typeface="+mj-lt"/>
                <a:cs typeface="Montserrat Light" charset="0"/>
              </a:rPr>
              <a:t>JBT - </a:t>
            </a:r>
            <a:r>
              <a:rPr lang="en-US" sz="1100">
                <a:latin typeface="+mj-lt"/>
                <a:cs typeface="Montserrat Light" charset="0"/>
              </a:rPr>
              <a:t>Junior Business Team e.V.</a:t>
            </a:r>
            <a:endParaRPr lang="de-DE" sz="1100">
              <a:latin typeface="+mj-lt"/>
              <a:cs typeface="Montserrat Light" charset="0"/>
            </a:endParaRPr>
          </a:p>
          <a:p>
            <a:pPr marL="171450" indent="-171450">
              <a:spcAft>
                <a:spcPts val="600"/>
              </a:spcAft>
              <a:buClr>
                <a:schemeClr val="tx2"/>
              </a:buClr>
              <a:buFont typeface="Wingdings" pitchFamily="2" charset="2"/>
              <a:buChar char="§"/>
            </a:pPr>
            <a:r>
              <a:rPr lang="de-DE" sz="1100">
                <a:latin typeface="+mj-lt"/>
                <a:cs typeface="Montserrat Light" charset="0"/>
              </a:rPr>
              <a:t>AC - </a:t>
            </a:r>
            <a:r>
              <a:rPr lang="en-US" sz="1100">
                <a:latin typeface="+mj-lt"/>
                <a:cs typeface="Montserrat Light" charset="0"/>
              </a:rPr>
              <a:t>Academy Consult München e.V.</a:t>
            </a:r>
            <a:endParaRPr lang="de-DE" sz="1100">
              <a:latin typeface="+mj-lt"/>
              <a:cs typeface="Montserrat Light" charset="0"/>
            </a:endParaRPr>
          </a:p>
          <a:p>
            <a:pPr marL="171450" indent="-171450">
              <a:spcAft>
                <a:spcPts val="600"/>
              </a:spcAft>
              <a:buClr>
                <a:schemeClr val="tx2"/>
              </a:buClr>
              <a:buFont typeface="Arial" panose="020B0604020202020204" pitchFamily="34" charset="0"/>
              <a:buChar char="•"/>
            </a:pPr>
            <a:endParaRPr lang="de-DE" sz="1100" b="1">
              <a:latin typeface="+mj-lt"/>
              <a:cs typeface="Montserrat Light" charset="0"/>
            </a:endParaRPr>
          </a:p>
        </p:txBody>
      </p:sp>
      <p:sp>
        <p:nvSpPr>
          <p:cNvPr id="8" name="Parallelogramm 49">
            <a:extLst>
              <a:ext uri="{FF2B5EF4-FFF2-40B4-BE49-F238E27FC236}">
                <a16:creationId xmlns:a16="http://schemas.microsoft.com/office/drawing/2014/main" id="{F3E50FD5-A747-D73E-0588-69D2DD4E2133}"/>
              </a:ext>
            </a:extLst>
          </p:cNvPr>
          <p:cNvSpPr/>
          <p:nvPr/>
        </p:nvSpPr>
        <p:spPr>
          <a:xfrm>
            <a:off x="710946" y="4250255"/>
            <a:ext cx="3312000"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36000" bIns="36000" numCol="1" spcCol="0" rtlCol="0" fromWordArt="0" anchor="ctr" anchorCtr="0" forceAA="0" compatLnSpc="1">
            <a:prstTxWarp prst="textNoShape">
              <a:avLst/>
            </a:prstTxWarp>
            <a:noAutofit/>
          </a:bodyPr>
          <a:lstStyle/>
          <a:p>
            <a:pPr>
              <a:spcAft>
                <a:spcPts val="600"/>
              </a:spcAft>
            </a:pPr>
            <a:r>
              <a:rPr lang="de-DE" sz="1200" b="1">
                <a:solidFill>
                  <a:schemeClr val="bg1"/>
                </a:solidFill>
              </a:rPr>
              <a:t>Studentische Beratung</a:t>
            </a:r>
          </a:p>
        </p:txBody>
      </p:sp>
      <p:cxnSp>
        <p:nvCxnSpPr>
          <p:cNvPr id="10" name="Straight Connector 105">
            <a:extLst>
              <a:ext uri="{FF2B5EF4-FFF2-40B4-BE49-F238E27FC236}">
                <a16:creationId xmlns:a16="http://schemas.microsoft.com/office/drawing/2014/main" id="{1ACA9F76-3B29-D33B-1CE9-B46A9361566B}"/>
              </a:ext>
            </a:extLst>
          </p:cNvPr>
          <p:cNvCxnSpPr>
            <a:cxnSpLocks/>
          </p:cNvCxnSpPr>
          <p:nvPr/>
        </p:nvCxnSpPr>
        <p:spPr>
          <a:xfrm>
            <a:off x="5245637" y="2265824"/>
            <a:ext cx="0" cy="3934951"/>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Rectangle 122">
            <a:extLst>
              <a:ext uri="{FF2B5EF4-FFF2-40B4-BE49-F238E27FC236}">
                <a16:creationId xmlns:a16="http://schemas.microsoft.com/office/drawing/2014/main" id="{CF3B590D-3DD6-8796-909B-DF0EE1C4BB48}"/>
              </a:ext>
            </a:extLst>
          </p:cNvPr>
          <p:cNvSpPr/>
          <p:nvPr/>
        </p:nvSpPr>
        <p:spPr>
          <a:xfrm>
            <a:off x="5145548" y="3864022"/>
            <a:ext cx="288098" cy="7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31" name="Chevron 121">
            <a:extLst>
              <a:ext uri="{FF2B5EF4-FFF2-40B4-BE49-F238E27FC236}">
                <a16:creationId xmlns:a16="http://schemas.microsoft.com/office/drawing/2014/main" id="{16C277EF-2882-1B95-1490-E07EFC2EB4E4}"/>
              </a:ext>
            </a:extLst>
          </p:cNvPr>
          <p:cNvSpPr/>
          <p:nvPr/>
        </p:nvSpPr>
        <p:spPr>
          <a:xfrm>
            <a:off x="5127119" y="3918457"/>
            <a:ext cx="288099" cy="629685"/>
          </a:xfrm>
          <a:prstGeom prst="chevron">
            <a:avLst>
              <a:gd name="adj" fmla="val 5457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19" name="TextBox 18">
            <a:extLst>
              <a:ext uri="{FF2B5EF4-FFF2-40B4-BE49-F238E27FC236}">
                <a16:creationId xmlns:a16="http://schemas.microsoft.com/office/drawing/2014/main" id="{9DC63EAB-0EAB-EE68-C738-658F7C186BA6}"/>
              </a:ext>
            </a:extLst>
          </p:cNvPr>
          <p:cNvSpPr txBox="1"/>
          <p:nvPr/>
        </p:nvSpPr>
        <p:spPr>
          <a:xfrm>
            <a:off x="11212286" y="1709057"/>
            <a:ext cx="72768" cy="257369"/>
          </a:xfrm>
          <a:prstGeom prst="rect">
            <a:avLst/>
          </a:prstGeom>
          <a:noFill/>
        </p:spPr>
        <p:txBody>
          <a:bodyPr wrap="none" lIns="36000" tIns="36000" rIns="36000" bIns="36000" rtlCol="0">
            <a:spAutoFit/>
          </a:bodyPr>
          <a:lstStyle/>
          <a:p>
            <a:pPr marL="0" indent="0" algn="l">
              <a:buClr>
                <a:schemeClr val="accent1"/>
              </a:buClr>
              <a:buFont typeface="Wingdings" panose="05000000000000000000" pitchFamily="2" charset="2"/>
              <a:buNone/>
            </a:pPr>
            <a:endParaRPr lang="de-DE" sz="1200"/>
          </a:p>
        </p:txBody>
      </p:sp>
      <p:sp>
        <p:nvSpPr>
          <p:cNvPr id="20" name="Rectangle 44">
            <a:extLst>
              <a:ext uri="{FF2B5EF4-FFF2-40B4-BE49-F238E27FC236}">
                <a16:creationId xmlns:a16="http://schemas.microsoft.com/office/drawing/2014/main" id="{4BC94FCD-461B-970A-12BB-5B7A87B40FB4}"/>
              </a:ext>
            </a:extLst>
          </p:cNvPr>
          <p:cNvSpPr/>
          <p:nvPr/>
        </p:nvSpPr>
        <p:spPr>
          <a:xfrm>
            <a:off x="848019" y="1233488"/>
            <a:ext cx="10902381" cy="813037"/>
          </a:xfrm>
          <a:prstGeom prst="rect">
            <a:avLst/>
          </a:prstGeom>
          <a:solidFill>
            <a:srgbClr val="EBF0F5"/>
          </a:solidFill>
          <a:ln w="25400" cap="flat" cmpd="sng" algn="ctr">
            <a:noFill/>
            <a:prstDash val="solid"/>
          </a:ln>
          <a:effectLst/>
        </p:spPr>
        <p:txBody>
          <a:bodyPr lIns="648000" tIns="72000" bIns="72000" rtlCol="0" anchor="ctr" anchorCtr="0"/>
          <a:lstStyle/>
          <a:p>
            <a:pPr lvl="0">
              <a:spcAft>
                <a:spcPts val="600"/>
              </a:spcAft>
            </a:pPr>
            <a:r>
              <a:rPr lang="de-DE" sz="1200" b="1">
                <a:solidFill>
                  <a:schemeClr val="tx2"/>
                </a:solidFill>
              </a:rPr>
              <a:t>Durchführung von 10 Interviews mit studentischen Initiativen/ Beratungen zur Erfassung von Best-Practices</a:t>
            </a:r>
          </a:p>
          <a:p>
            <a:pPr lvl="0">
              <a:spcAft>
                <a:spcPts val="2133"/>
              </a:spcAft>
            </a:pPr>
            <a:r>
              <a:rPr lang="de-DE" sz="1200">
                <a:solidFill>
                  <a:srgbClr val="000000"/>
                </a:solidFill>
              </a:rPr>
              <a:t>Ziel ist es, Gemeinsamkeiten und Unterschiede zwischen Academy Consult München e.V. und den jeweiligen Interviewpartnern zu finden. Aus den Erkenntnissen hinsichtlich Struktur, Mitgliedsaktivität und generellen Abläufen sollen Maßnahmen zur Erhöhung der Mitgliederbindung bei Academy Consult abgeleitet werden</a:t>
            </a:r>
          </a:p>
        </p:txBody>
      </p:sp>
      <p:sp>
        <p:nvSpPr>
          <p:cNvPr id="21" name="Sechseck 89">
            <a:extLst>
              <a:ext uri="{FF2B5EF4-FFF2-40B4-BE49-F238E27FC236}">
                <a16:creationId xmlns:a16="http://schemas.microsoft.com/office/drawing/2014/main" id="{76833DCA-EF00-56C5-349A-1E713F191142}"/>
              </a:ext>
            </a:extLst>
          </p:cNvPr>
          <p:cNvSpPr>
            <a:spLocks/>
          </p:cNvSpPr>
          <p:nvPr/>
        </p:nvSpPr>
        <p:spPr>
          <a:xfrm>
            <a:off x="444293" y="1233491"/>
            <a:ext cx="925306" cy="813034"/>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spcAft>
                <a:spcPts val="600"/>
              </a:spcAft>
            </a:pPr>
            <a:endParaRPr lang="de-DE" sz="2800" u="sng">
              <a:solidFill>
                <a:schemeClr val="bg1"/>
              </a:solidFill>
            </a:endParaRPr>
          </a:p>
        </p:txBody>
      </p:sp>
      <p:pic>
        <p:nvPicPr>
          <p:cNvPr id="26" name="Content Placeholder 14" descr="Magnifying glass with solid fill">
            <a:extLst>
              <a:ext uri="{FF2B5EF4-FFF2-40B4-BE49-F238E27FC236}">
                <a16:creationId xmlns:a16="http://schemas.microsoft.com/office/drawing/2014/main" id="{96BD12C7-1D2D-2B9A-C6C0-E4CC85FF62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738" y="1296800"/>
            <a:ext cx="686417" cy="686417"/>
          </a:xfrm>
          <a:prstGeom prst="rect">
            <a:avLst/>
          </a:prstGeom>
        </p:spPr>
      </p:pic>
    </p:spTree>
    <p:extLst>
      <p:ext uri="{BB962C8B-B14F-4D97-AF65-F5344CB8AC3E}">
        <p14:creationId xmlns:p14="http://schemas.microsoft.com/office/powerpoint/2010/main" val="268105760"/>
      </p:ext>
    </p:extLst>
  </p:cSld>
  <p:clrMapOvr>
    <a:masterClrMapping/>
  </p:clrMapOvr>
  <p:extLst>
    <p:ext uri="{6950BFC3-D8DA-4A85-94F7-54DA5524770B}">
      <p188:commentRel xmlns:p188="http://schemas.microsoft.com/office/powerpoint/2018/8/main" r:id="rId4"/>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think-cell data - do not delete" hidden="1">
            <a:extLst>
              <a:ext uri="{FF2B5EF4-FFF2-40B4-BE49-F238E27FC236}">
                <a16:creationId xmlns:a16="http://schemas.microsoft.com/office/drawing/2014/main" id="{9ED9B8FB-AF48-E176-B6F1-CE8718ACD54C}"/>
              </a:ext>
            </a:extLst>
          </p:cNvPr>
          <p:cNvGraphicFramePr>
            <a:graphicFrameLocks noChangeAspect="1"/>
          </p:cNvGraphicFramePr>
          <p:nvPr>
            <p:custDataLst>
              <p:tags r:id="rId1"/>
            </p:custDataLst>
            <p:extLst>
              <p:ext uri="{D42A27DB-BD31-4B8C-83A1-F6EECF244321}">
                <p14:modId xmlns:p14="http://schemas.microsoft.com/office/powerpoint/2010/main" val="24896280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31" name="think-cell data - do not delete" hidden="1">
                        <a:extLst>
                          <a:ext uri="{FF2B5EF4-FFF2-40B4-BE49-F238E27FC236}">
                            <a16:creationId xmlns:a16="http://schemas.microsoft.com/office/drawing/2014/main" id="{9ED9B8FB-AF48-E176-B6F1-CE8718ACD54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extplatzhalter 2">
            <a:extLst>
              <a:ext uri="{FF2B5EF4-FFF2-40B4-BE49-F238E27FC236}">
                <a16:creationId xmlns:a16="http://schemas.microsoft.com/office/drawing/2014/main" id="{5A79B57E-AFFD-2487-766B-BC8DAB5FBC9A}"/>
              </a:ext>
            </a:extLst>
          </p:cNvPr>
          <p:cNvSpPr>
            <a:spLocks noGrp="1"/>
          </p:cNvSpPr>
          <p:nvPr>
            <p:ph type="body" sz="quarter" idx="21"/>
          </p:nvPr>
        </p:nvSpPr>
        <p:spPr/>
        <p:txBody>
          <a:bodyPr/>
          <a:lstStyle/>
          <a:p>
            <a:r>
              <a:rPr lang="en-US"/>
              <a:t>Ergebnisse | </a:t>
            </a:r>
            <a:r>
              <a:rPr lang="de-DE">
                <a:ea typeface="Verdana"/>
              </a:rPr>
              <a:t>Interviews mit studentischen Beratungen und Initiativen</a:t>
            </a:r>
          </a:p>
          <a:p>
            <a:endParaRPr lang="de-DE"/>
          </a:p>
        </p:txBody>
      </p:sp>
      <p:sp>
        <p:nvSpPr>
          <p:cNvPr id="5" name="Titel 4">
            <a:extLst>
              <a:ext uri="{FF2B5EF4-FFF2-40B4-BE49-F238E27FC236}">
                <a16:creationId xmlns:a16="http://schemas.microsoft.com/office/drawing/2014/main" id="{CF36D8CF-5ADD-EDE9-606A-D175307ADB2C}"/>
              </a:ext>
            </a:extLst>
          </p:cNvPr>
          <p:cNvSpPr>
            <a:spLocks noGrp="1"/>
          </p:cNvSpPr>
          <p:nvPr>
            <p:ph type="title"/>
          </p:nvPr>
        </p:nvSpPr>
        <p:spPr/>
        <p:txBody>
          <a:bodyPr vert="horz"/>
          <a:lstStyle/>
          <a:p>
            <a:r>
              <a:rPr lang="de-DE"/>
              <a:t>Die Mitgliederbindung wird primär durch die soziale Interaktion, die interne Vereinsarbeit und durch Weiterbildungsmöglichkeiten beeinflusst</a:t>
            </a:r>
          </a:p>
        </p:txBody>
      </p:sp>
      <p:cxnSp>
        <p:nvCxnSpPr>
          <p:cNvPr id="6" name="Straight Connector 105">
            <a:extLst>
              <a:ext uri="{FF2B5EF4-FFF2-40B4-BE49-F238E27FC236}">
                <a16:creationId xmlns:a16="http://schemas.microsoft.com/office/drawing/2014/main" id="{81ECFB2A-729A-227F-307E-9030D7BC4602}"/>
              </a:ext>
            </a:extLst>
          </p:cNvPr>
          <p:cNvCxnSpPr>
            <a:cxnSpLocks/>
          </p:cNvCxnSpPr>
          <p:nvPr/>
        </p:nvCxnSpPr>
        <p:spPr>
          <a:xfrm flipH="1">
            <a:off x="443077" y="5792689"/>
            <a:ext cx="11307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Rectangle 122">
            <a:extLst>
              <a:ext uri="{FF2B5EF4-FFF2-40B4-BE49-F238E27FC236}">
                <a16:creationId xmlns:a16="http://schemas.microsoft.com/office/drawing/2014/main" id="{B1DA55A4-B32A-631E-CFA9-53E40E83289C}"/>
              </a:ext>
            </a:extLst>
          </p:cNvPr>
          <p:cNvSpPr/>
          <p:nvPr/>
        </p:nvSpPr>
        <p:spPr>
          <a:xfrm rot="5400000">
            <a:off x="5972355" y="5514503"/>
            <a:ext cx="288098" cy="7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8" name="Chevron 121">
            <a:extLst>
              <a:ext uri="{FF2B5EF4-FFF2-40B4-BE49-F238E27FC236}">
                <a16:creationId xmlns:a16="http://schemas.microsoft.com/office/drawing/2014/main" id="{F5D979F7-4362-DFCE-9D8E-7D4E762AFD2A}"/>
              </a:ext>
            </a:extLst>
          </p:cNvPr>
          <p:cNvSpPr/>
          <p:nvPr/>
        </p:nvSpPr>
        <p:spPr>
          <a:xfrm rot="5400000">
            <a:off x="5972355" y="5516597"/>
            <a:ext cx="288099" cy="629685"/>
          </a:xfrm>
          <a:prstGeom prst="chevron">
            <a:avLst>
              <a:gd name="adj" fmla="val 5457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de-DE" sz="1200">
              <a:solidFill>
                <a:schemeClr val="tx1"/>
              </a:solidFill>
            </a:endParaRPr>
          </a:p>
        </p:txBody>
      </p:sp>
      <p:sp>
        <p:nvSpPr>
          <p:cNvPr id="9" name="Rechteck 22">
            <a:extLst>
              <a:ext uri="{FF2B5EF4-FFF2-40B4-BE49-F238E27FC236}">
                <a16:creationId xmlns:a16="http://schemas.microsoft.com/office/drawing/2014/main" id="{87860512-B8AE-7442-5B2B-2652501A29FC}"/>
              </a:ext>
            </a:extLst>
          </p:cNvPr>
          <p:cNvSpPr/>
          <p:nvPr/>
        </p:nvSpPr>
        <p:spPr>
          <a:xfrm>
            <a:off x="443077" y="6084939"/>
            <a:ext cx="11307600" cy="30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46800" rIns="90000" bIns="46800" numCol="1" spcCol="0" rtlCol="0" fromWordArt="0" anchor="t" anchorCtr="0" forceAA="0" compatLnSpc="1">
            <a:prstTxWarp prst="textNoShape">
              <a:avLst/>
            </a:prstTxWarp>
            <a:noAutofit/>
          </a:bodyPr>
          <a:lstStyle/>
          <a:p>
            <a:pPr algn="ctr"/>
            <a:r>
              <a:rPr lang="de-DE" sz="1200" b="1">
                <a:solidFill>
                  <a:schemeClr val="bg1"/>
                </a:solidFill>
              </a:rPr>
              <a:t>Academy Consult ist im Punkt Mitgliederbindung vergleichbaren Initiativen voraus </a:t>
            </a:r>
            <a:endParaRPr lang="de-DE" sz="1200">
              <a:solidFill>
                <a:schemeClr val="bg1"/>
              </a:solidFill>
            </a:endParaRPr>
          </a:p>
        </p:txBody>
      </p:sp>
      <p:sp>
        <p:nvSpPr>
          <p:cNvPr id="12" name="Rechteck 13">
            <a:extLst>
              <a:ext uri="{FF2B5EF4-FFF2-40B4-BE49-F238E27FC236}">
                <a16:creationId xmlns:a16="http://schemas.microsoft.com/office/drawing/2014/main" id="{6DE5EEA0-B3AE-ACED-907F-CE34F13535E2}"/>
              </a:ext>
            </a:extLst>
          </p:cNvPr>
          <p:cNvSpPr/>
          <p:nvPr/>
        </p:nvSpPr>
        <p:spPr>
          <a:xfrm>
            <a:off x="6169172" y="1697420"/>
            <a:ext cx="5580000" cy="85176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0000" tIns="72000" rIns="108000" bIns="72000" numCol="1" spcCol="0" rtlCol="0" fromWordArt="0" anchor="ctr" anchorCtr="0" forceAA="0" compatLnSpc="1">
            <a:prstTxWarp prst="textNoShape">
              <a:avLst/>
            </a:prstTxWarp>
            <a:noAutofit/>
          </a:bodyPr>
          <a:lstStyle/>
          <a:p>
            <a:r>
              <a:rPr lang="de-DE" sz="1100">
                <a:solidFill>
                  <a:schemeClr val="tx1"/>
                </a:solidFill>
              </a:rPr>
              <a:t>Bei CCT sind Zentrale Rollen auf überschaubare Arbeitspakete begrenzt, was zu größerer Motivation bei Besetzung führt</a:t>
            </a:r>
          </a:p>
        </p:txBody>
      </p:sp>
      <p:sp>
        <p:nvSpPr>
          <p:cNvPr id="13" name="Rechteck 13">
            <a:extLst>
              <a:ext uri="{FF2B5EF4-FFF2-40B4-BE49-F238E27FC236}">
                <a16:creationId xmlns:a16="http://schemas.microsoft.com/office/drawing/2014/main" id="{D43ECB02-08B1-97CC-5DB0-74CB07D0C2BA}"/>
              </a:ext>
            </a:extLst>
          </p:cNvPr>
          <p:cNvSpPr/>
          <p:nvPr/>
        </p:nvSpPr>
        <p:spPr>
          <a:xfrm>
            <a:off x="6166338" y="2765202"/>
            <a:ext cx="5580185" cy="96331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0000" tIns="72000" rIns="108000" bIns="72000" numCol="1" spcCol="0" rtlCol="0" fromWordArt="0" anchor="ctr" anchorCtr="0" forceAA="0" compatLnSpc="1">
            <a:prstTxWarp prst="textNoShape">
              <a:avLst/>
            </a:prstTxWarp>
            <a:noAutofit/>
          </a:bodyPr>
          <a:lstStyle/>
          <a:p>
            <a:r>
              <a:rPr lang="de-DE" sz="1100">
                <a:solidFill>
                  <a:schemeClr val="tx1"/>
                </a:solidFill>
              </a:rPr>
              <a:t>Bei BCPro werden bewusst unerfahrene Mitglieder auf zentrale Rollen besetzt und somit Verantwortung gelehrt</a:t>
            </a:r>
          </a:p>
        </p:txBody>
      </p:sp>
      <p:sp>
        <p:nvSpPr>
          <p:cNvPr id="14" name="Rechteck 13">
            <a:extLst>
              <a:ext uri="{FF2B5EF4-FFF2-40B4-BE49-F238E27FC236}">
                <a16:creationId xmlns:a16="http://schemas.microsoft.com/office/drawing/2014/main" id="{D6428CAB-CF98-3B31-6AEE-0C814C36F107}"/>
              </a:ext>
            </a:extLst>
          </p:cNvPr>
          <p:cNvSpPr/>
          <p:nvPr/>
        </p:nvSpPr>
        <p:spPr>
          <a:xfrm>
            <a:off x="6166338" y="4009013"/>
            <a:ext cx="5580186" cy="110111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0000" tIns="72000" rIns="108000" bIns="72000" numCol="1" spcCol="0" rtlCol="0" fromWordArt="0" anchor="ctr" anchorCtr="0" forceAA="0" compatLnSpc="1">
            <a:prstTxWarp prst="textNoShape">
              <a:avLst/>
            </a:prstTxWarp>
            <a:noAutofit/>
          </a:bodyPr>
          <a:lstStyle/>
          <a:p>
            <a:r>
              <a:rPr lang="de-DE" sz="1100">
                <a:solidFill>
                  <a:schemeClr val="tx1"/>
                </a:solidFill>
              </a:rPr>
              <a:t>Die Mitgliederbindung bei JCT ist stark von der Traineephase beeinflusst. Trainees entwickeln eine sehr starke soziale Bindung zum Verein oder verlieren schnell das Interesse</a:t>
            </a:r>
          </a:p>
        </p:txBody>
      </p:sp>
      <p:sp>
        <p:nvSpPr>
          <p:cNvPr id="15" name="Rechteck 13">
            <a:extLst>
              <a:ext uri="{FF2B5EF4-FFF2-40B4-BE49-F238E27FC236}">
                <a16:creationId xmlns:a16="http://schemas.microsoft.com/office/drawing/2014/main" id="{AB07D742-EDD4-7586-416A-733DF7E986DD}"/>
              </a:ext>
            </a:extLst>
          </p:cNvPr>
          <p:cNvSpPr/>
          <p:nvPr/>
        </p:nvSpPr>
        <p:spPr>
          <a:xfrm>
            <a:off x="6169172" y="1282150"/>
            <a:ext cx="5580000" cy="4213458"/>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0000" tIns="72000" rIns="108000" bIns="72000" numCol="1" spcCol="0" rtlCol="0" fromWordArt="0" anchor="ctr" anchorCtr="0" forceAA="0" compatLnSpc="1">
            <a:prstTxWarp prst="textNoShape">
              <a:avLst/>
            </a:prstTxWarp>
            <a:noAutofit/>
          </a:bodyPr>
          <a:lstStyle/>
          <a:p>
            <a:endParaRPr lang="de-DE" sz="1100">
              <a:solidFill>
                <a:schemeClr val="tx2"/>
              </a:solidFill>
            </a:endParaRPr>
          </a:p>
        </p:txBody>
      </p:sp>
      <p:sp>
        <p:nvSpPr>
          <p:cNvPr id="16" name="Parallelogramm 49">
            <a:extLst>
              <a:ext uri="{FF2B5EF4-FFF2-40B4-BE49-F238E27FC236}">
                <a16:creationId xmlns:a16="http://schemas.microsoft.com/office/drawing/2014/main" id="{53310E98-5ABC-398B-A5C3-C66AB9B90F96}"/>
              </a:ext>
            </a:extLst>
          </p:cNvPr>
          <p:cNvSpPr/>
          <p:nvPr/>
        </p:nvSpPr>
        <p:spPr>
          <a:xfrm>
            <a:off x="6388011" y="1144248"/>
            <a:ext cx="2475945"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36000" bIns="36000" numCol="1" spcCol="0" rtlCol="0" fromWordArt="0" anchor="ctr" anchorCtr="0" forceAA="0" compatLnSpc="1">
            <a:prstTxWarp prst="textNoShape">
              <a:avLst/>
            </a:prstTxWarp>
            <a:noAutofit/>
          </a:bodyPr>
          <a:lstStyle/>
          <a:p>
            <a:pPr>
              <a:spcAft>
                <a:spcPts val="600"/>
              </a:spcAft>
            </a:pPr>
            <a:r>
              <a:rPr lang="de-DE" sz="1200" b="1">
                <a:solidFill>
                  <a:schemeClr val="bg1"/>
                </a:solidFill>
              </a:rPr>
              <a:t>Studentische Beratung</a:t>
            </a:r>
          </a:p>
        </p:txBody>
      </p:sp>
      <p:sp>
        <p:nvSpPr>
          <p:cNvPr id="17" name="Rechteck 13">
            <a:extLst>
              <a:ext uri="{FF2B5EF4-FFF2-40B4-BE49-F238E27FC236}">
                <a16:creationId xmlns:a16="http://schemas.microsoft.com/office/drawing/2014/main" id="{F283A36E-E9AB-AA2C-9DE9-67D242690CBA}"/>
              </a:ext>
            </a:extLst>
          </p:cNvPr>
          <p:cNvSpPr/>
          <p:nvPr/>
        </p:nvSpPr>
        <p:spPr>
          <a:xfrm>
            <a:off x="443077" y="1282150"/>
            <a:ext cx="5580000" cy="4213458"/>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0000" tIns="72000" rIns="108000" bIns="72000" numCol="1" spcCol="0" rtlCol="0" fromWordArt="0" anchor="ctr" anchorCtr="0" forceAA="0" compatLnSpc="1">
            <a:prstTxWarp prst="textNoShape">
              <a:avLst/>
            </a:prstTxWarp>
            <a:noAutofit/>
          </a:bodyPr>
          <a:lstStyle/>
          <a:p>
            <a:endParaRPr lang="de-DE" sz="1100">
              <a:solidFill>
                <a:schemeClr val="tx2"/>
              </a:solidFill>
            </a:endParaRPr>
          </a:p>
        </p:txBody>
      </p:sp>
      <p:sp>
        <p:nvSpPr>
          <p:cNvPr id="18" name="Parallelogramm 49">
            <a:extLst>
              <a:ext uri="{FF2B5EF4-FFF2-40B4-BE49-F238E27FC236}">
                <a16:creationId xmlns:a16="http://schemas.microsoft.com/office/drawing/2014/main" id="{41ABCE41-2C79-A0F3-455C-1ED58A7A8FCD}"/>
              </a:ext>
            </a:extLst>
          </p:cNvPr>
          <p:cNvSpPr/>
          <p:nvPr/>
        </p:nvSpPr>
        <p:spPr>
          <a:xfrm>
            <a:off x="661916" y="1144248"/>
            <a:ext cx="2475945" cy="28440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36000" bIns="36000" numCol="1" spcCol="0" rtlCol="0" fromWordArt="0" anchor="ctr" anchorCtr="0" forceAA="0" compatLnSpc="1">
            <a:prstTxWarp prst="textNoShape">
              <a:avLst/>
            </a:prstTxWarp>
            <a:noAutofit/>
          </a:bodyPr>
          <a:lstStyle/>
          <a:p>
            <a:pPr>
              <a:spcAft>
                <a:spcPts val="600"/>
              </a:spcAft>
            </a:pPr>
            <a:r>
              <a:rPr lang="de-DE" sz="1200" b="1">
                <a:solidFill>
                  <a:schemeClr val="bg1"/>
                </a:solidFill>
              </a:rPr>
              <a:t>Münchner Initiative</a:t>
            </a:r>
          </a:p>
        </p:txBody>
      </p:sp>
      <p:sp>
        <p:nvSpPr>
          <p:cNvPr id="19" name="Rechteck 13">
            <a:extLst>
              <a:ext uri="{FF2B5EF4-FFF2-40B4-BE49-F238E27FC236}">
                <a16:creationId xmlns:a16="http://schemas.microsoft.com/office/drawing/2014/main" id="{B5B5C005-4302-E743-1B3D-39ABC1FE2A02}"/>
              </a:ext>
            </a:extLst>
          </p:cNvPr>
          <p:cNvSpPr/>
          <p:nvPr/>
        </p:nvSpPr>
        <p:spPr>
          <a:xfrm>
            <a:off x="443077" y="3377164"/>
            <a:ext cx="5580000" cy="91099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0000" tIns="72000" rIns="108000" bIns="72000" numCol="1" spcCol="0" rtlCol="0" fromWordArt="0" anchor="ctr" anchorCtr="0" forceAA="0" compatLnSpc="1">
            <a:prstTxWarp prst="textNoShape">
              <a:avLst/>
            </a:prstTxWarp>
            <a:noAutofit/>
          </a:bodyPr>
          <a:lstStyle/>
          <a:p>
            <a:r>
              <a:rPr lang="de-DE" sz="1100">
                <a:solidFill>
                  <a:schemeClr val="tx1"/>
                </a:solidFill>
              </a:rPr>
              <a:t>Im Akademischen Börsenzirkel existiert ein aktiver Kern von Mitgliedern, wobei alle Maßnahmen des Vereins darauf abzielen, diesen Kern zu erweitern</a:t>
            </a:r>
          </a:p>
        </p:txBody>
      </p:sp>
      <p:sp>
        <p:nvSpPr>
          <p:cNvPr id="20" name="Rechteck 13">
            <a:extLst>
              <a:ext uri="{FF2B5EF4-FFF2-40B4-BE49-F238E27FC236}">
                <a16:creationId xmlns:a16="http://schemas.microsoft.com/office/drawing/2014/main" id="{D5E32244-2A84-A1EA-B1C8-5B8B205CF8C1}"/>
              </a:ext>
            </a:extLst>
          </p:cNvPr>
          <p:cNvSpPr/>
          <p:nvPr/>
        </p:nvSpPr>
        <p:spPr>
          <a:xfrm>
            <a:off x="443077" y="4466489"/>
            <a:ext cx="5580000" cy="93382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0000" tIns="72000" rIns="108000" bIns="72000" numCol="1" spcCol="0" rtlCol="0" fromWordArt="0" anchor="ctr" anchorCtr="0" forceAA="0" compatLnSpc="1">
            <a:prstTxWarp prst="textNoShape">
              <a:avLst/>
            </a:prstTxWarp>
            <a:noAutofit/>
          </a:bodyPr>
          <a:lstStyle/>
          <a:p>
            <a:r>
              <a:rPr lang="de-DE" sz="1100">
                <a:solidFill>
                  <a:schemeClr val="tx1"/>
                </a:solidFill>
              </a:rPr>
              <a:t>START Munich schafft ein starkes </a:t>
            </a:r>
            <a:r>
              <a:rPr lang="en-US" sz="1100">
                <a:solidFill>
                  <a:schemeClr val="tx1"/>
                </a:solidFill>
              </a:rPr>
              <a:t>Zugehörigkeits- gefühl</a:t>
            </a:r>
            <a:r>
              <a:rPr lang="de-DE" sz="1100">
                <a:solidFill>
                  <a:schemeClr val="tx1"/>
                </a:solidFill>
              </a:rPr>
              <a:t> und Netzwerkgefühl</a:t>
            </a:r>
          </a:p>
        </p:txBody>
      </p:sp>
      <p:sp>
        <p:nvSpPr>
          <p:cNvPr id="21" name="Rechteck 13">
            <a:extLst>
              <a:ext uri="{FF2B5EF4-FFF2-40B4-BE49-F238E27FC236}">
                <a16:creationId xmlns:a16="http://schemas.microsoft.com/office/drawing/2014/main" id="{7B6B1DC2-6B9C-510B-425B-1A815197BF28}"/>
              </a:ext>
            </a:extLst>
          </p:cNvPr>
          <p:cNvSpPr/>
          <p:nvPr/>
        </p:nvSpPr>
        <p:spPr>
          <a:xfrm>
            <a:off x="443077" y="1501472"/>
            <a:ext cx="5580000" cy="7656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0000" tIns="72000" rIns="108000" bIns="72000" numCol="1" spcCol="0" rtlCol="0" fromWordArt="0" anchor="ctr" anchorCtr="0" forceAA="0" compatLnSpc="1">
            <a:prstTxWarp prst="textNoShape">
              <a:avLst/>
            </a:prstTxWarp>
            <a:noAutofit/>
          </a:bodyPr>
          <a:lstStyle/>
          <a:p>
            <a:r>
              <a:rPr lang="de-DE" sz="1100">
                <a:solidFill>
                  <a:schemeClr val="tx1"/>
                </a:solidFill>
              </a:rPr>
              <a:t>Klares dreisemestriges Engagement mit einem Zeitaufwand von 10-15 Stunden pro Woche</a:t>
            </a:r>
            <a:endParaRPr lang="en-US" sz="1100">
              <a:solidFill>
                <a:schemeClr val="tx1"/>
              </a:solidFill>
            </a:endParaRPr>
          </a:p>
        </p:txBody>
      </p:sp>
      <p:sp>
        <p:nvSpPr>
          <p:cNvPr id="22" name="Rechteck 13">
            <a:extLst>
              <a:ext uri="{FF2B5EF4-FFF2-40B4-BE49-F238E27FC236}">
                <a16:creationId xmlns:a16="http://schemas.microsoft.com/office/drawing/2014/main" id="{905571BA-53FD-D18C-9960-E823BEE91E51}"/>
              </a:ext>
            </a:extLst>
          </p:cNvPr>
          <p:cNvSpPr/>
          <p:nvPr/>
        </p:nvSpPr>
        <p:spPr>
          <a:xfrm>
            <a:off x="443077" y="2445487"/>
            <a:ext cx="5580000" cy="75334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0000" tIns="72000" rIns="108000" bIns="72000" numCol="1" spcCol="0" rtlCol="0" fromWordArt="0" anchor="ctr" anchorCtr="0" forceAA="0" compatLnSpc="1">
            <a:prstTxWarp prst="textNoShape">
              <a:avLst/>
            </a:prstTxWarp>
            <a:noAutofit/>
          </a:bodyPr>
          <a:lstStyle/>
          <a:p>
            <a:r>
              <a:rPr lang="de-DE" sz="1100">
                <a:solidFill>
                  <a:schemeClr val="tx1"/>
                </a:solidFill>
              </a:rPr>
              <a:t>Eine hohe Motivation und Bindung, werden durch ein großes gemeinsames Ziel erreicht</a:t>
            </a:r>
          </a:p>
        </p:txBody>
      </p:sp>
      <p:pic>
        <p:nvPicPr>
          <p:cNvPr id="23" name="Picture 2" descr="ABZ München | Akademischer Börsenzirkel München e.V.">
            <a:extLst>
              <a:ext uri="{FF2B5EF4-FFF2-40B4-BE49-F238E27FC236}">
                <a16:creationId xmlns:a16="http://schemas.microsoft.com/office/drawing/2014/main" id="{C90F6F62-2986-F8BA-B7DA-5A53A1ADD04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5483" y="3567288"/>
            <a:ext cx="1306442" cy="53074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nnovation bringt das TUfast Racing Team auf die Überholspur | Digi  International">
            <a:extLst>
              <a:ext uri="{FF2B5EF4-FFF2-40B4-BE49-F238E27FC236}">
                <a16:creationId xmlns:a16="http://schemas.microsoft.com/office/drawing/2014/main" id="{5FBB1FFB-430A-9655-A4C0-C7FB0CE77C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3077" y="2392850"/>
            <a:ext cx="1471689" cy="858616"/>
          </a:xfrm>
          <a:prstGeom prst="rect">
            <a:avLst/>
          </a:prstGeom>
          <a:noFill/>
          <a:extLst>
            <a:ext uri="{909E8E84-426E-40DD-AFC4-6F175D3DCCD1}">
              <a14:hiddenFill xmlns:a14="http://schemas.microsoft.com/office/drawing/2010/main">
                <a:solidFill>
                  <a:srgbClr val="FFFFFF"/>
                </a:solidFill>
              </a14:hiddenFill>
            </a:ext>
          </a:extLst>
        </p:spPr>
      </p:pic>
      <p:pic>
        <p:nvPicPr>
          <p:cNvPr id="25" name="Inhaltsplatzhalter 7" descr="Ein Bild, das Text, Schrift, Grafiken, Logo enthält.&#10;&#10;Automatisch generierte Beschreibung">
            <a:extLst>
              <a:ext uri="{FF2B5EF4-FFF2-40B4-BE49-F238E27FC236}">
                <a16:creationId xmlns:a16="http://schemas.microsoft.com/office/drawing/2014/main" id="{83FD13FE-BA1A-2EAA-364A-6A03CA01C2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1233" y="1623873"/>
            <a:ext cx="1560145" cy="583989"/>
          </a:xfrm>
          <a:prstGeom prst="rect">
            <a:avLst/>
          </a:prstGeom>
        </p:spPr>
      </p:pic>
      <p:pic>
        <p:nvPicPr>
          <p:cNvPr id="26" name="Inhaltsplatzhalter 7" descr="Ein Bild, das Schrift, Logo, Symbol, Grafiken enthält.&#10;&#10;Automatisch generierte Beschreibung">
            <a:extLst>
              <a:ext uri="{FF2B5EF4-FFF2-40B4-BE49-F238E27FC236}">
                <a16:creationId xmlns:a16="http://schemas.microsoft.com/office/drawing/2014/main" id="{C270D019-A3C8-F60D-23E9-CA48B17F3F5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8750" y="4688751"/>
            <a:ext cx="1079051" cy="489299"/>
          </a:xfrm>
          <a:prstGeom prst="rect">
            <a:avLst/>
          </a:prstGeom>
        </p:spPr>
      </p:pic>
      <p:pic>
        <p:nvPicPr>
          <p:cNvPr id="27" name="Grafik 67">
            <a:extLst>
              <a:ext uri="{FF2B5EF4-FFF2-40B4-BE49-F238E27FC236}">
                <a16:creationId xmlns:a16="http://schemas.microsoft.com/office/drawing/2014/main" id="{80921333-F6FC-882F-6F8B-F795000FFB62}"/>
              </a:ext>
            </a:extLst>
          </p:cNvPr>
          <p:cNvPicPr>
            <a:picLocks noChangeAspect="1"/>
          </p:cNvPicPr>
          <p:nvPr/>
        </p:nvPicPr>
        <p:blipFill>
          <a:blip r:embed="rId11"/>
          <a:stretch>
            <a:fillRect/>
          </a:stretch>
        </p:blipFill>
        <p:spPr>
          <a:xfrm>
            <a:off x="6312805" y="3031573"/>
            <a:ext cx="1324849" cy="468180"/>
          </a:xfrm>
          <a:prstGeom prst="rect">
            <a:avLst/>
          </a:prstGeom>
        </p:spPr>
      </p:pic>
      <p:pic>
        <p:nvPicPr>
          <p:cNvPr id="28" name="Grafik 5">
            <a:extLst>
              <a:ext uri="{FF2B5EF4-FFF2-40B4-BE49-F238E27FC236}">
                <a16:creationId xmlns:a16="http://schemas.microsoft.com/office/drawing/2014/main" id="{593F8CDC-6CA2-5C40-6ED9-21E1E6121E35}"/>
              </a:ext>
            </a:extLst>
          </p:cNvPr>
          <p:cNvPicPr>
            <a:picLocks noChangeAspect="1"/>
          </p:cNvPicPr>
          <p:nvPr/>
        </p:nvPicPr>
        <p:blipFill>
          <a:blip r:embed="rId12"/>
          <a:stretch>
            <a:fillRect/>
          </a:stretch>
        </p:blipFill>
        <p:spPr>
          <a:xfrm>
            <a:off x="6324508" y="1870283"/>
            <a:ext cx="1278773" cy="506038"/>
          </a:xfrm>
          <a:prstGeom prst="rect">
            <a:avLst/>
          </a:prstGeom>
        </p:spPr>
      </p:pic>
      <p:pic>
        <p:nvPicPr>
          <p:cNvPr id="29" name="Picture 2" descr="Junior Consulting Team – Unternehmensberatung Nürnberg">
            <a:extLst>
              <a:ext uri="{FF2B5EF4-FFF2-40B4-BE49-F238E27FC236}">
                <a16:creationId xmlns:a16="http://schemas.microsoft.com/office/drawing/2014/main" id="{BC8832E2-1080-D259-BA5E-04641F27BA6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01744" y="4298025"/>
            <a:ext cx="1471689" cy="52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040853"/>
      </p:ext>
    </p:extLst>
  </p:cSld>
  <p:clrMapOvr>
    <a:masterClrMapping/>
  </p:clrMapOvr>
  <p:extLst>
    <p:ext uri="{6950BFC3-D8DA-4A85-94F7-54DA5524770B}">
      <p188:commentRel xmlns:p188="http://schemas.microsoft.com/office/powerpoint/2018/8/main" r:id="rId4"/>
    </p:ext>
  </p:extLs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4162&quot;&gt;&lt;version val=&quot;27557&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bNumberIsYear val=&quot;0&quot;/&gt;&lt;m_strFormatTime&gt;%1&lt;/m_strFormatTime&gt;&lt;m_yearfmt&gt;&lt;begin val=&quot;0&quot;/&gt;&lt;end val=&quot;4&quot;/&gt;&lt;/m_yearfmt&gt;&lt;/m_precDefaultMonth&gt;&lt;m_precDefaultWeek&gt;&lt;m_bNumberIsYear val=&quot;0&quot;/&gt;&lt;m_strFormatTime&gt;%4&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8&quot;&gt;&lt;elem m_fUsage=&quot;1.89999999999999991118E+00&quot;&gt;&lt;m_msothmcolidx val=&quot;0&quot;/&gt;&lt;m_rgb r=&quot;64&quot; g=&quot;64&quot; b=&quot;64&quot;/&gt;&lt;m_nBrightness endver=&quot;26206&quot; val=&quot;0&quot;/&gt;&lt;/elem&gt;&lt;elem m_fUsage=&quot;1.53899999999999992362E+00&quot;&gt;&lt;m_msothmcolidx val=&quot;0&quot;/&gt;&lt;m_rgb r=&quot;00&quot; g=&quot;67&quot; b=&quot;7F&quot;/&gt;&lt;m_nBrightness endver=&quot;26206&quot; val=&quot;0&quot;/&gt;&lt;/elem&gt;&lt;elem m_fUsage=&quot;6.56100000000000127542E-01&quot;&gt;&lt;m_msothmcolidx val=&quot;0&quot;/&gt;&lt;m_rgb r=&quot;74&quot; g=&quot;26&quot; b=&quot;26&quot;/&gt;&lt;m_nBrightness endver=&quot;26206&quot; val=&quot;0&quot;/&gt;&lt;/elem&gt;&lt;elem m_fUsage=&quot;5.90490000000000181402E-01&quot;&gt;&lt;m_msothmcolidx val=&quot;0&quot;/&gt;&lt;m_rgb r=&quot;4D&quot; g=&quot;19&quot; b=&quot;19&quot;/&gt;&lt;m_nBrightness endver=&quot;26206&quot; val=&quot;0&quot;/&gt;&lt;/elem&gt;&lt;elem m_fUsage=&quot;5.31441000000000163261E-01&quot;&gt;&lt;m_msothmcolidx val=&quot;0&quot;/&gt;&lt;m_rgb r=&quot;E1&quot; g=&quot;A3&quot; b=&quot;A3&quot;/&gt;&lt;m_nBrightness endver=&quot;26206&quot; val=&quot;0&quot;/&gt;&lt;/elem&gt;&lt;elem m_fUsage=&quot;4.78296900000000135833E-01&quot;&gt;&lt;m_msothmcolidx val=&quot;0&quot;/&gt;&lt;m_rgb r=&quot;D1&quot; g=&quot;76&quot; b=&quot;76&quot;/&gt;&lt;m_nBrightness endver=&quot;26206&quot; val=&quot;0&quot;/&gt;&lt;/elem&gt;&lt;elem m_fUsage=&quot;4.30467210000000155556E-01&quot;&gt;&lt;m_msothmcolidx val=&quot;0&quot;/&gt;&lt;m_rgb r=&quot;87&quot; g=&quot;87&quot; b=&quot;87&quot;/&gt;&lt;m_nBrightness endver=&quot;26206&quot; val=&quot;0&quot;/&gt;&lt;/elem&gt;&lt;elem m_fUsage=&quot;3.87420489000000145552E-01&quot;&gt;&lt;m_msothmcolidx val=&quot;0&quot;/&gt;&lt;m_rgb r=&quot;E6&quot; g=&quot;E6&quot; b=&quot;E6&quot;/&gt;&lt;m_nBrightness endver=&quot;26206&quot; val=&quot;0&quot;/&gt;&lt;/elem&gt;&lt;/m_vecMRU&gt;&lt;/m_mruColor&gt;&lt;m_eweekdayFirstOfWeek val=&quot;2&quot;/&gt;&lt;m_eweekdayFirstOfWorkweek val=&quot;2&quot;/&gt;&lt;m_eweekdayFirstOfWeekend val=&quot;7&quot;/&gt;&lt;/CPresentation&gt;&lt;/root&gt;"/>
  <p:tag name="EE4P_STYLE_ID" val="9245cb48-36f6-4855-a0c3-19564cc8b6bc"/>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rQ5hyBI53L4Gt5Xp_TxX_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rQ5hyBI53L4Gt5Xp_TxX_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rQ5hyBI53L4Gt5Xp_TxX_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I7IwmN.KtSSvu9BzR7MkXg"/>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AC_Master_16:9">
  <a:themeElements>
    <a:clrScheme name="Benutzerdefiniert 12">
      <a:dk1>
        <a:srgbClr val="000000"/>
      </a:dk1>
      <a:lt1>
        <a:srgbClr val="FFFFFF"/>
      </a:lt1>
      <a:dk2>
        <a:srgbClr val="993333"/>
      </a:dk2>
      <a:lt2>
        <a:srgbClr val="EBF0F5"/>
      </a:lt2>
      <a:accent1>
        <a:srgbClr val="B4BEC8"/>
      </a:accent1>
      <a:accent2>
        <a:srgbClr val="828C96"/>
      </a:accent2>
      <a:accent3>
        <a:srgbClr val="505A64"/>
      </a:accent3>
      <a:accent4>
        <a:srgbClr val="28323C"/>
      </a:accent4>
      <a:accent5>
        <a:srgbClr val="FABE00"/>
      </a:accent5>
      <a:accent6>
        <a:srgbClr val="148214"/>
      </a:accent6>
      <a:hlink>
        <a:srgbClr val="993333"/>
      </a:hlink>
      <a:folHlink>
        <a:srgbClr val="993333"/>
      </a:folHlink>
    </a:clrScheme>
    <a:fontScheme name="AC_Font_Master">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l">
          <a:defRPr sz="1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36000" tIns="36000" rIns="36000" bIns="36000" rtlCol="0">
        <a:spAutoFit/>
      </a:bodyPr>
      <a:lstStyle>
        <a:defPPr marL="0" indent="0" algn="l">
          <a:buClr>
            <a:schemeClr val="accent1"/>
          </a:buClr>
          <a:buFont typeface="Wingdings" panose="05000000000000000000" pitchFamily="2" charset="2"/>
          <a:buNone/>
          <a:defRPr sz="1200" dirty="0" smtClean="0"/>
        </a:defPPr>
      </a:lstStyle>
    </a:txDef>
  </a:objectDefaults>
  <a:extraClrSchemeLst/>
  <a:extLst>
    <a:ext uri="{05A4C25C-085E-4340-85A3-A5531E510DB2}">
      <thm15:themeFamily xmlns:thm15="http://schemas.microsoft.com/office/thememl/2012/main" name="Presentation7" id="{FB953AB5-F8FA-E946-9B1E-3C21CD25626A}" vid="{ADA50413-65ED-E24F-9382-30AB6CDC1A79}"/>
    </a:ext>
  </a:extLst>
</a:theme>
</file>

<file path=ppt/theme/theme2.xml><?xml version="1.0" encoding="utf-8"?>
<a:theme xmlns:a="http://schemas.openxmlformats.org/drawingml/2006/main" name="2_AC_Master_16:9_Blank">
  <a:themeElements>
    <a:clrScheme name="Benutzerdefiniert 12">
      <a:dk1>
        <a:srgbClr val="000000"/>
      </a:dk1>
      <a:lt1>
        <a:srgbClr val="FFFFFF"/>
      </a:lt1>
      <a:dk2>
        <a:srgbClr val="993333"/>
      </a:dk2>
      <a:lt2>
        <a:srgbClr val="EBF0F5"/>
      </a:lt2>
      <a:accent1>
        <a:srgbClr val="B4BEC8"/>
      </a:accent1>
      <a:accent2>
        <a:srgbClr val="828C96"/>
      </a:accent2>
      <a:accent3>
        <a:srgbClr val="505A64"/>
      </a:accent3>
      <a:accent4>
        <a:srgbClr val="28323C"/>
      </a:accent4>
      <a:accent5>
        <a:srgbClr val="FABE00"/>
      </a:accent5>
      <a:accent6>
        <a:srgbClr val="148214"/>
      </a:accent6>
      <a:hlink>
        <a:srgbClr val="993333"/>
      </a:hlink>
      <a:folHlink>
        <a:srgbClr val="993333"/>
      </a:folHlink>
    </a:clrScheme>
    <a:fontScheme name="AC_Font_Master">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l">
          <a:defRPr sz="1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36000" tIns="36000" rIns="36000" bIns="36000" rtlCol="0">
        <a:spAutoFit/>
      </a:bodyPr>
      <a:lstStyle>
        <a:defPPr marL="0" indent="0" algn="l">
          <a:buClr>
            <a:schemeClr val="accent1"/>
          </a:buClr>
          <a:buFont typeface="Wingdings" panose="05000000000000000000" pitchFamily="2" charset="2"/>
          <a:buNone/>
          <a:defRPr sz="1200" dirty="0" smtClean="0"/>
        </a:defPPr>
      </a:lstStyle>
    </a:txDef>
  </a:objectDefaults>
  <a:extraClrSchemeLst/>
  <a:extLst>
    <a:ext uri="{05A4C25C-085E-4340-85A3-A5531E510DB2}">
      <thm15:themeFamily xmlns:thm15="http://schemas.microsoft.com/office/thememl/2012/main" name="Presentation7" id="{FB953AB5-F8FA-E946-9B1E-3C21CD25626A}" vid="{F182D3BD-EF4F-CD47-9FDA-39F312C2BA30}"/>
    </a:ext>
  </a:extLst>
</a:theme>
</file>

<file path=ppt/theme/theme3.xml><?xml version="1.0" encoding="utf-8"?>
<a:theme xmlns:a="http://schemas.openxmlformats.org/drawingml/2006/main" name="1_AC_Master_16:9">
  <a:themeElements>
    <a:clrScheme name="Benutzerdefiniert 1">
      <a:dk1>
        <a:srgbClr val="000000"/>
      </a:dk1>
      <a:lt1>
        <a:srgbClr val="FFFFFF"/>
      </a:lt1>
      <a:dk2>
        <a:srgbClr val="D60030"/>
      </a:dk2>
      <a:lt2>
        <a:srgbClr val="878787"/>
      </a:lt2>
      <a:accent1>
        <a:srgbClr val="E6E6E6"/>
      </a:accent1>
      <a:accent2>
        <a:srgbClr val="4F4F4F"/>
      </a:accent2>
      <a:accent3>
        <a:srgbClr val="FFC000"/>
      </a:accent3>
      <a:accent4>
        <a:srgbClr val="00AF50"/>
      </a:accent4>
      <a:accent5>
        <a:srgbClr val="0070C0"/>
      </a:accent5>
      <a:accent6>
        <a:srgbClr val="702FA0"/>
      </a:accent6>
      <a:hlink>
        <a:srgbClr val="D60030"/>
      </a:hlink>
      <a:folHlink>
        <a:srgbClr val="D60030"/>
      </a:folHlink>
    </a:clrScheme>
    <a:fontScheme name="AC_Font_Master">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171450" indent="-171450">
          <a:buClr>
            <a:schemeClr val="accent1"/>
          </a:buClr>
          <a:buFont typeface="Wingdings" panose="05000000000000000000" pitchFamily="2" charset="2"/>
          <a:buChar char="§"/>
          <a:defRPr sz="12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595c702-aa30-489a-88cd-4dae0491f1eb">
      <Terms xmlns="http://schemas.microsoft.com/office/infopath/2007/PartnerControls"/>
    </lcf76f155ced4ddcb4097134ff3c332f>
    <TaxCatchAll xmlns="f96372d3-b7a1-4d7e-9889-7dfe12692b10" xsi:nil="true"/>
    <ProjektID xmlns="7595c702-aa30-489a-88cd-4dae0491f1eb">1752</ProjektID>
    <ParsedFileType xmlns="7595c702-aa30-489a-88cd-4dae0491f1eb">PowerPoint</ParsedFileType>
    <ClassificationCompetenceCluster xmlns="7595c702-aa30-489a-88cd-4dae0491f1eb" xsi:nil="true"/>
    <ClassificationProjectType xmlns="7595c702-aa30-489a-88cd-4dae0491f1eb" xsi:nil="true"/>
    <ClassificationIndustry xmlns="7595c702-aa30-489a-88cd-4dae0491f1eb"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4F2818D2D84B548AB9A3D7A4C9195B7" ma:contentTypeVersion="15" ma:contentTypeDescription="Create a new document." ma:contentTypeScope="" ma:versionID="4ccde64197a6b911886a5f6b61c7a142">
  <xsd:schema xmlns:xsd="http://www.w3.org/2001/XMLSchema" xmlns:xs="http://www.w3.org/2001/XMLSchema" xmlns:p="http://schemas.microsoft.com/office/2006/metadata/properties" xmlns:ns2="7595c702-aa30-489a-88cd-4dae0491f1eb" xmlns:ns3="f96372d3-b7a1-4d7e-9889-7dfe12692b10" targetNamespace="http://schemas.microsoft.com/office/2006/metadata/properties" ma:root="true" ma:fieldsID="1bae50998ae8fadaf8f16685c5da1dfe" ns2:_="" ns3:_="">
    <xsd:import namespace="7595c702-aa30-489a-88cd-4dae0491f1eb"/>
    <xsd:import namespace="f96372d3-b7a1-4d7e-9889-7dfe12692b10"/>
    <xsd:element name="properties">
      <xsd:complexType>
        <xsd:sequence>
          <xsd:element name="documentManagement">
            <xsd:complexType>
              <xsd:all>
                <xsd:element ref="ns2:MediaServiceMetadata" minOccurs="0"/>
                <xsd:element ref="ns2:MediaServiceFastMetadata" minOccurs="0"/>
                <xsd:element ref="ns2:ProjektID" minOccurs="0"/>
                <xsd:element ref="ns2:ParsedFileType" minOccurs="0"/>
                <xsd:element ref="ns2:MediaServiceAutoTags"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ObjectDetectorVersions" minOccurs="0"/>
                <xsd:element ref="ns2:ClassificationCompetenceCluster" minOccurs="0"/>
                <xsd:element ref="ns2:ClassificationProjectType" minOccurs="0"/>
                <xsd:element ref="ns2:ClassificationIndust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95c702-aa30-489a-88cd-4dae0491f1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ProjektID" ma:index="10" nillable="true" ma:displayName="ProjektID" ma:description="Zu welchem Projekt gehört dieses Dokument" ma:format="Dropdown" ma:indexed="true" ma:internalName="ProjektID" ma:percentage="FALSE">
      <xsd:simpleType>
        <xsd:restriction base="dms:Number">
          <xsd:minInclusive value="0"/>
        </xsd:restriction>
      </xsd:simpleType>
    </xsd:element>
    <xsd:element name="ParsedFileType" ma:index="11" nillable="true" ma:displayName="ParsedFileType" ma:description="Was für ein Dateityp soll in PowerApps angezeigt werden?" ma:format="Dropdown" ma:indexed="true" ma:internalName="ParsedFileType">
      <xsd:simpleType>
        <xsd:restriction base="dms:Text">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00749fd3-16d3-4f7d-944d-a7f5749beb9c"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ClassificationCompetenceCluster" ma:index="20" nillable="true" ma:displayName="ClassificationCompetenceCluster" ma:description="Auf welches Competence Cluster bezieht sich das Dokument (aus 3_Projekte abgeleitet)" ma:format="Dropdown" ma:internalName="ClassificationCompetenceCluster">
      <xsd:simpleType>
        <xsd:union memberTypes="dms:Text">
          <xsd:simpleType>
            <xsd:restriction base="dms:Choice">
              <xsd:enumeration value="Strategy"/>
              <xsd:enumeration value="Inovation"/>
              <xsd:enumeration value="Operation"/>
              <xsd:enumeration value="Tech"/>
              <xsd:enumeration value="Sustainability"/>
            </xsd:restriction>
          </xsd:simpleType>
        </xsd:union>
      </xsd:simpleType>
    </xsd:element>
    <xsd:element name="ClassificationProjectType" ma:index="21" nillable="true" ma:displayName="ClassificationProjectType" ma:description="Abgeleitet aus 3_Projekte" ma:format="Dropdown" ma:internalName="ClassificationProjectType">
      <xsd:simpleType>
        <xsd:union memberTypes="dms:Text">
          <xsd:simpleType>
            <xsd:restriction base="dms:Choice">
              <xsd:enumeration value="Prozessaufnahme / Optimierung / Restrukturierung"/>
              <xsd:enumeration value="Systemauswahl / IT / Tech"/>
              <xsd:enumeration value="Marktanalyse / Business Case"/>
              <xsd:enumeration value="Aquise / Sales / Cold-Calling"/>
              <xsd:enumeration value="Recruiting / HSM"/>
              <xsd:enumeration value="Ideation"/>
              <xsd:enumeration value="Operativer Support"/>
            </xsd:restriction>
          </xsd:simpleType>
        </xsd:union>
      </xsd:simpleType>
    </xsd:element>
    <xsd:element name="ClassificationIndustry" ma:index="22" nillable="true" ma:displayName="ClassificationIndustry" ma:description="In welcher Industrie ist das Projekt (abgeleitet aus 3_Projekte)" ma:format="Dropdown" ma:internalName="ClassificationIndustry">
      <xsd:simpleType>
        <xsd:union memberTypes="dms:Text">
          <xsd:simpleType>
            <xsd:restriction base="dms:Choice">
              <xsd:enumeration value="Automotive"/>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f96372d3-b7a1-4d7e-9889-7dfe12692b10"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2a20b596-16f7-447f-90cf-ecf220d2e9c7}" ma:internalName="TaxCatchAll" ma:showField="CatchAllData" ma:web="f96372d3-b7a1-4d7e-9889-7dfe12692b1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64760A-6BFD-4282-A80E-D716BFD0C02E}">
  <ds:schemaRefs>
    <ds:schemaRef ds:uri="http://purl.org/dc/terms/"/>
    <ds:schemaRef ds:uri="http://schemas.microsoft.com/office/2006/documentManagement/types"/>
    <ds:schemaRef ds:uri="d4fbb192-c263-461f-b0b5-f21c4379fe27"/>
    <ds:schemaRef ds:uri="http://schemas.microsoft.com/office/2006/metadata/properties"/>
    <ds:schemaRef ds:uri="http://purl.org/dc/elements/1.1/"/>
    <ds:schemaRef ds:uri="http://www.w3.org/XML/1998/namespace"/>
    <ds:schemaRef ds:uri="http://schemas.microsoft.com/office/infopath/2007/PartnerControls"/>
    <ds:schemaRef ds:uri="http://schemas.openxmlformats.org/package/2006/metadata/core-properties"/>
    <ds:schemaRef ds:uri="http://purl.org/dc/dcmitype/"/>
    <ds:schemaRef ds:uri="7595c702-aa30-489a-88cd-4dae0491f1eb"/>
    <ds:schemaRef ds:uri="f96372d3-b7a1-4d7e-9889-7dfe12692b10"/>
  </ds:schemaRefs>
</ds:datastoreItem>
</file>

<file path=customXml/itemProps2.xml><?xml version="1.0" encoding="utf-8"?>
<ds:datastoreItem xmlns:ds="http://schemas.openxmlformats.org/officeDocument/2006/customXml" ds:itemID="{8E184F18-AD32-4B52-B0A3-99C9D2DA69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95c702-aa30-489a-88cd-4dae0491f1eb"/>
    <ds:schemaRef ds:uri="f96372d3-b7a1-4d7e-9889-7dfe12692b1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56A3227-A490-44F2-9B4F-E0522D8A6A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Academy_Consult_Folienmaster</Template>
  <TotalTime>0</TotalTime>
  <Words>4439</Words>
  <Application>Microsoft Office PowerPoint</Application>
  <PresentationFormat>Widescreen</PresentationFormat>
  <Paragraphs>1086</Paragraphs>
  <Slides>44</Slides>
  <Notes>27</Notes>
  <HiddenSlides>0</HiddenSlides>
  <MMClips>0</MMClips>
  <ScaleCrop>false</ScaleCrop>
  <HeadingPairs>
    <vt:vector size="4" baseType="variant">
      <vt:variant>
        <vt:lpstr>Theme</vt:lpstr>
      </vt:variant>
      <vt:variant>
        <vt:i4>3</vt:i4>
      </vt:variant>
      <vt:variant>
        <vt:lpstr>Slide Titles</vt:lpstr>
      </vt:variant>
      <vt:variant>
        <vt:i4>44</vt:i4>
      </vt:variant>
    </vt:vector>
  </HeadingPairs>
  <TitlesOfParts>
    <vt:vector size="47" baseType="lpstr">
      <vt:lpstr>1_AC_Master_16:9</vt:lpstr>
      <vt:lpstr>2_AC_Master_16:9_Blank</vt:lpstr>
      <vt:lpstr>1_AC_Master_16:9</vt:lpstr>
      <vt:lpstr>PowerPoint Presentation</vt:lpstr>
      <vt:lpstr>Agenda</vt:lpstr>
      <vt:lpstr>Agenda</vt:lpstr>
      <vt:lpstr>Durch Erarbeitung praktisch umsetzbarer Maßnahmen kann die durchschnittliche Mitgliedsdauer von drei Semestern im Verein erhöht werden</vt:lpstr>
      <vt:lpstr>Agenda</vt:lpstr>
      <vt:lpstr>Nach Datenerhebung und -Analyse folgt die Ausarbeitung der ausgewählten Maßnahmen zu einem finalen Maßnahmenkatalog</vt:lpstr>
      <vt:lpstr>Agenda</vt:lpstr>
      <vt:lpstr>Aus Interviews mit 6 studentischen Initiativen und 4 studentischen Beratungen zeigt sich, dass AC bereits eine starke Mitgliederbindung hat</vt:lpstr>
      <vt:lpstr>Die Mitgliederbindung wird primär durch die soziale Interaktion, die interne Vereinsarbeit und durch Weiterbildungsmöglichkeiten beeinflusst</vt:lpstr>
      <vt:lpstr>Agenda</vt:lpstr>
      <vt:lpstr>Aus der qualitativen Umfrage ergibt sich eine starke Nachfrage nach sozialer Interaktion und der Möglichkeiten zu lernen</vt:lpstr>
      <vt:lpstr>Agenda</vt:lpstr>
      <vt:lpstr>Die Einflussfaktoren der Mitgliedsdauer werden anhand einer quantitativen Analyse bestimmt, um die Ergebnisse der Interviews zu verifizieren</vt:lpstr>
      <vt:lpstr>Mitglieder sind nach 3 Monaten Mitgliedschaft das erste Mal nennenswert passiv. Darauf folgen Passivierungen ohne erkennbares Muster</vt:lpstr>
      <vt:lpstr>Die Mitgliedsaktivität wird signifikant von der Anzahl der Teamleitungen und der gehaltenen Schulungen, dem Vorstandsposten und damit der Beraterstufe beeinflusst</vt:lpstr>
      <vt:lpstr>Die quantitative Analyse bestätigt ein Ergebnis der Interviews: Vereinsarbeit hat einen zentralen und positiven Einfluss auf die Aktivzeit</vt:lpstr>
      <vt:lpstr>Agenda</vt:lpstr>
      <vt:lpstr>Der Workshop zur Mitgliederbindung bietet Academy Consult Mitgliedern die Möglichkeit, ihre Ideen und Anliegen zu äußern</vt:lpstr>
      <vt:lpstr>Agenda</vt:lpstr>
      <vt:lpstr>Die Ergebnisse der Interviews bilden Grunderkenntnisse, die durch Phase 2 bestätigt werden. Diese sind die Basis des Ideation Workshops und der Maßnahmenerstellung</vt:lpstr>
      <vt:lpstr>Agenda</vt:lpstr>
      <vt:lpstr>Vereinsarbeit, soziale Interaktion und Weiterbildung bilden die Pfeiler der Mitgliederbindung von Academy Consult München e.V.</vt:lpstr>
      <vt:lpstr>Agenda</vt:lpstr>
      <vt:lpstr>Erhöhte soziale Interaktion, die zu besserer Mitgliederbindung führt, kann mit Hilfe von 5 Maßnahmen erzielt werden</vt:lpstr>
      <vt:lpstr>Um Weiterbildungsmöglichkeiten zu fördern und damit die Aktivitätsdauer zu erhöhen, können 4 verschiedene Maßnahmen eingesetzt werden </vt:lpstr>
      <vt:lpstr>6 Maßnahmen zielen auf die Verbesserung der Vereinsarbeit ab, welche zu einer Erhöhung der Mitgliederbindung führen können</vt:lpstr>
      <vt:lpstr>Agenda</vt:lpstr>
      <vt:lpstr>Das Scoring der Maßnahmen setzt sich aus 5 Kriterien zusammen</vt:lpstr>
      <vt:lpstr>Aus 15 Maßnahmen werden 5 für eine genauere Ausarbeitung ausgewählt</vt:lpstr>
      <vt:lpstr>Agenda</vt:lpstr>
      <vt:lpstr>Der Re-Integrationsprozess zielt auf passive Mitglieder ab, die einen Auslandsaufenthalt oder ein Praktikum gemacht haben</vt:lpstr>
      <vt:lpstr>Eine Traineeroadmap bietet neuen Mitgliedern die Möglichkeit, eine Zukunftsaussicht über ihre Entwicklung im Verein zu bekommen</vt:lpstr>
      <vt:lpstr>Rotationsphasen der Mitglieder zwischen verschiedenen Vorstandsbereichen fördern die soziale Interaktion und zeigen verschiedene Arbeitsmöglichkeiten auf</vt:lpstr>
      <vt:lpstr>Die Reaktivierung von Passiv-Mitgliedern schafft es, Mitglieder, die früher aktiv am Vereinsleben teilgenommen haben, wieder einzubinden </vt:lpstr>
      <vt:lpstr>Mitglieder von Academy Consult legen großen Wert auf die Möglichkeit, sich weiterzuentwickeln</vt:lpstr>
      <vt:lpstr>Agenda</vt:lpstr>
      <vt:lpstr>Durch ein 4-Schritte-Vorgehen können Maßnahmen zur Mitgliederbindung weiterentwickelt und eingesetzt werden</vt:lpstr>
      <vt:lpstr>Agenda</vt:lpstr>
      <vt:lpstr>Das Projekt wird erfolgreich trotz eines leichten PT-Mehraufwandes in Phase III abgeschlossen</vt:lpstr>
      <vt:lpstr>Agenda</vt:lpstr>
      <vt:lpstr>Nach 2 Semestern wird die durchschnittliche Aktivzeit erneut berechnet, um sie auf eine nachhaltige Entwicklung zu prüfen</vt:lpstr>
      <vt:lpstr>PowerPoint Presentation</vt:lpstr>
      <vt:lpstr>Durch ein diverses Team mit verschiedenen Stärken, konnte das Projekt zu einem erfolgreichen Abschluss kommen</vt:lpstr>
      <vt:lpstr>Die Aktivität der Mitglieder wird bei verschieden großen Stichproben gemessen und Einflüsse von 11 Faktoren auf die Aktivität werden untersucht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20230904_MAC_Abschlusspräsentation_PID_1752.pptx</dc:title>
  <dc:subject/>
  <dc:creator>Alexander Petrovski</dc:creator>
  <cp:keywords/>
  <dc:description/>
  <cp:lastModifiedBy>Leander Wolff</cp:lastModifiedBy>
  <cp:revision>2</cp:revision>
  <dcterms:created xsi:type="dcterms:W3CDTF">2023-07-04T13:18:59Z</dcterms:created>
  <dcterms:modified xsi:type="dcterms:W3CDTF">2023-11-08T10:01:13Z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0x010100C4F2818D2D84B548AB9A3D7A4C9195B7</vt:lpwstr>
  </property>
</Properties>
</file>